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73" r:id="rId2"/>
    <p:sldMasterId id="2147483661" r:id="rId3"/>
  </p:sldMasterIdLst>
  <p:notesMasterIdLst>
    <p:notesMasterId r:id="rId19"/>
  </p:notesMasterIdLst>
  <p:handoutMasterIdLst>
    <p:handoutMasterId r:id="rId20"/>
  </p:handoutMasterIdLst>
  <p:sldIdLst>
    <p:sldId id="256" r:id="rId4"/>
    <p:sldId id="257" r:id="rId5"/>
    <p:sldId id="273" r:id="rId6"/>
    <p:sldId id="277" r:id="rId7"/>
    <p:sldId id="276" r:id="rId8"/>
    <p:sldId id="274" r:id="rId9"/>
    <p:sldId id="271" r:id="rId10"/>
    <p:sldId id="272" r:id="rId11"/>
    <p:sldId id="285" r:id="rId12"/>
    <p:sldId id="283" r:id="rId13"/>
    <p:sldId id="279" r:id="rId14"/>
    <p:sldId id="286" r:id="rId15"/>
    <p:sldId id="278" r:id="rId16"/>
    <p:sldId id="280" r:id="rId17"/>
    <p:sldId id="267" r:id="rId1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71376" autoAdjust="0"/>
  </p:normalViewPr>
  <p:slideViewPr>
    <p:cSldViewPr>
      <p:cViewPr varScale="1">
        <p:scale>
          <a:sx n="79" d="100"/>
          <a:sy n="79" d="100"/>
        </p:scale>
        <p:origin x="-1824" y="-96"/>
      </p:cViewPr>
      <p:guideLst>
        <p:guide orient="horz" pos="2160"/>
        <p:guide pos="2880"/>
      </p:guideLst>
    </p:cSldViewPr>
  </p:slideViewPr>
  <p:outlineViewPr>
    <p:cViewPr>
      <p:scale>
        <a:sx n="33" d="100"/>
        <a:sy n="33" d="100"/>
      </p:scale>
      <p:origin x="0" y="311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F3E0A-A9E8-4369-B251-96F15EAD2646}" type="doc">
      <dgm:prSet loTypeId="urn:microsoft.com/office/officeart/2005/8/layout/gear1" loCatId="cycle" qsTypeId="urn:microsoft.com/office/officeart/2005/8/quickstyle/simple1" qsCatId="simple" csTypeId="urn:microsoft.com/office/officeart/2005/8/colors/accent1_2" csCatId="accent1" phldr="1"/>
      <dgm:spPr/>
    </dgm:pt>
    <dgm:pt modelId="{4BCBCE97-94AB-4F33-A5D4-56CCED30EAE1}">
      <dgm:prSet phldrT="[Text]"/>
      <dgm:spPr/>
      <dgm:t>
        <a:bodyPr/>
        <a:lstStyle/>
        <a:p>
          <a:r>
            <a:rPr lang="en-US" b="1" dirty="0" smtClean="0"/>
            <a:t>Purpose:</a:t>
          </a:r>
          <a:r>
            <a:rPr lang="en-US" dirty="0" smtClean="0"/>
            <a:t> Enable the students to become competent in comprehension, speaking, reading and writing English</a:t>
          </a:r>
          <a:endParaRPr lang="en-US" dirty="0"/>
        </a:p>
      </dgm:t>
    </dgm:pt>
    <dgm:pt modelId="{D2944308-08EA-4E7F-8361-BF131F0AB9F5}" type="parTrans" cxnId="{E4059CB7-9D16-4341-9902-31763715339F}">
      <dgm:prSet/>
      <dgm:spPr/>
      <dgm:t>
        <a:bodyPr/>
        <a:lstStyle/>
        <a:p>
          <a:endParaRPr lang="en-US"/>
        </a:p>
      </dgm:t>
    </dgm:pt>
    <dgm:pt modelId="{E8934E78-1C02-4847-A143-2E6C2EAA9CE9}" type="sibTrans" cxnId="{E4059CB7-9D16-4341-9902-31763715339F}">
      <dgm:prSet/>
      <dgm:spPr/>
      <dgm:t>
        <a:bodyPr/>
        <a:lstStyle/>
        <a:p>
          <a:endParaRPr lang="en-US"/>
        </a:p>
      </dgm:t>
    </dgm:pt>
    <dgm:pt modelId="{CD33B0ED-0E76-4D0A-837F-3A59AE6BCC0D}">
      <dgm:prSet phldrT="[Text]"/>
      <dgm:spPr/>
      <dgm:t>
        <a:bodyPr/>
        <a:lstStyle/>
        <a:p>
          <a:r>
            <a:rPr lang="en-US" b="1" dirty="0" smtClean="0"/>
            <a:t>Plan:</a:t>
          </a:r>
          <a:r>
            <a:rPr lang="en-US" dirty="0" smtClean="0"/>
            <a:t> Set Goals for proficiency in English</a:t>
          </a:r>
          <a:endParaRPr lang="en-US" dirty="0"/>
        </a:p>
      </dgm:t>
    </dgm:pt>
    <dgm:pt modelId="{46B1F42B-C71E-4753-8871-2A4273BE18E7}" type="parTrans" cxnId="{CD8FC816-69D4-413C-BE9B-FA3C94038522}">
      <dgm:prSet/>
      <dgm:spPr/>
      <dgm:t>
        <a:bodyPr/>
        <a:lstStyle/>
        <a:p>
          <a:endParaRPr lang="en-US"/>
        </a:p>
      </dgm:t>
    </dgm:pt>
    <dgm:pt modelId="{73468827-7F9D-4F6D-92B9-2F06BA9B2321}" type="sibTrans" cxnId="{CD8FC816-69D4-413C-BE9B-FA3C94038522}">
      <dgm:prSet/>
      <dgm:spPr/>
      <dgm:t>
        <a:bodyPr/>
        <a:lstStyle/>
        <a:p>
          <a:endParaRPr lang="en-US"/>
        </a:p>
      </dgm:t>
    </dgm:pt>
    <dgm:pt modelId="{74078BB9-134E-41BB-8698-61B569B38859}">
      <dgm:prSet phldrT="[Text]"/>
      <dgm:spPr/>
      <dgm:t>
        <a:bodyPr/>
        <a:lstStyle/>
        <a:p>
          <a:r>
            <a:rPr lang="en-US" b="1" dirty="0" smtClean="0"/>
            <a:t>Policy</a:t>
          </a:r>
          <a:r>
            <a:rPr lang="en-US" dirty="0" smtClean="0"/>
            <a:t>: Recognize needs of ELs </a:t>
          </a:r>
          <a:endParaRPr lang="en-US" dirty="0"/>
        </a:p>
      </dgm:t>
    </dgm:pt>
    <dgm:pt modelId="{A89BC8AA-EE92-4CEB-8DAB-52043F104068}" type="parTrans" cxnId="{67B1B51C-3993-4C80-8F35-DB10881FD508}">
      <dgm:prSet/>
      <dgm:spPr/>
      <dgm:t>
        <a:bodyPr/>
        <a:lstStyle/>
        <a:p>
          <a:endParaRPr lang="en-US"/>
        </a:p>
      </dgm:t>
    </dgm:pt>
    <dgm:pt modelId="{955F6B4C-2512-43D8-B532-B8267817D066}" type="sibTrans" cxnId="{67B1B51C-3993-4C80-8F35-DB10881FD508}">
      <dgm:prSet/>
      <dgm:spPr/>
      <dgm:t>
        <a:bodyPr/>
        <a:lstStyle/>
        <a:p>
          <a:endParaRPr lang="en-US"/>
        </a:p>
      </dgm:t>
    </dgm:pt>
    <dgm:pt modelId="{F8CE7307-0C6C-4FD5-B67A-A3CEEF9BDDF6}" type="pres">
      <dgm:prSet presAssocID="{52FF3E0A-A9E8-4369-B251-96F15EAD2646}" presName="composite" presStyleCnt="0">
        <dgm:presLayoutVars>
          <dgm:chMax val="3"/>
          <dgm:animLvl val="lvl"/>
          <dgm:resizeHandles val="exact"/>
        </dgm:presLayoutVars>
      </dgm:prSet>
      <dgm:spPr/>
    </dgm:pt>
    <dgm:pt modelId="{94A9618D-FFA9-4BDF-8413-68EF47491D7D}" type="pres">
      <dgm:prSet presAssocID="{4BCBCE97-94AB-4F33-A5D4-56CCED30EAE1}" presName="gear1" presStyleLbl="node1" presStyleIdx="0" presStyleCnt="3">
        <dgm:presLayoutVars>
          <dgm:chMax val="1"/>
          <dgm:bulletEnabled val="1"/>
        </dgm:presLayoutVars>
      </dgm:prSet>
      <dgm:spPr/>
      <dgm:t>
        <a:bodyPr/>
        <a:lstStyle/>
        <a:p>
          <a:endParaRPr lang="en-US"/>
        </a:p>
      </dgm:t>
    </dgm:pt>
    <dgm:pt modelId="{47CB9413-5FEE-48A5-830C-E0F9574A9424}" type="pres">
      <dgm:prSet presAssocID="{4BCBCE97-94AB-4F33-A5D4-56CCED30EAE1}" presName="gear1srcNode" presStyleLbl="node1" presStyleIdx="0" presStyleCnt="3"/>
      <dgm:spPr/>
      <dgm:t>
        <a:bodyPr/>
        <a:lstStyle/>
        <a:p>
          <a:endParaRPr lang="en-US"/>
        </a:p>
      </dgm:t>
    </dgm:pt>
    <dgm:pt modelId="{43EC0CD3-27BD-40BE-BDD9-DAF3BE56554F}" type="pres">
      <dgm:prSet presAssocID="{4BCBCE97-94AB-4F33-A5D4-56CCED30EAE1}" presName="gear1dstNode" presStyleLbl="node1" presStyleIdx="0" presStyleCnt="3"/>
      <dgm:spPr/>
      <dgm:t>
        <a:bodyPr/>
        <a:lstStyle/>
        <a:p>
          <a:endParaRPr lang="en-US"/>
        </a:p>
      </dgm:t>
    </dgm:pt>
    <dgm:pt modelId="{818CFA39-67B2-42D0-9E95-7FC000FBC943}" type="pres">
      <dgm:prSet presAssocID="{CD33B0ED-0E76-4D0A-837F-3A59AE6BCC0D}" presName="gear2" presStyleLbl="node1" presStyleIdx="1" presStyleCnt="3">
        <dgm:presLayoutVars>
          <dgm:chMax val="1"/>
          <dgm:bulletEnabled val="1"/>
        </dgm:presLayoutVars>
      </dgm:prSet>
      <dgm:spPr/>
      <dgm:t>
        <a:bodyPr/>
        <a:lstStyle/>
        <a:p>
          <a:endParaRPr lang="en-US"/>
        </a:p>
      </dgm:t>
    </dgm:pt>
    <dgm:pt modelId="{59B63E39-DF70-4CDF-8571-1B922CE4181B}" type="pres">
      <dgm:prSet presAssocID="{CD33B0ED-0E76-4D0A-837F-3A59AE6BCC0D}" presName="gear2srcNode" presStyleLbl="node1" presStyleIdx="1" presStyleCnt="3"/>
      <dgm:spPr/>
      <dgm:t>
        <a:bodyPr/>
        <a:lstStyle/>
        <a:p>
          <a:endParaRPr lang="en-US"/>
        </a:p>
      </dgm:t>
    </dgm:pt>
    <dgm:pt modelId="{46898465-EA0F-4302-97A6-10C3ADFA9136}" type="pres">
      <dgm:prSet presAssocID="{CD33B0ED-0E76-4D0A-837F-3A59AE6BCC0D}" presName="gear2dstNode" presStyleLbl="node1" presStyleIdx="1" presStyleCnt="3"/>
      <dgm:spPr/>
      <dgm:t>
        <a:bodyPr/>
        <a:lstStyle/>
        <a:p>
          <a:endParaRPr lang="en-US"/>
        </a:p>
      </dgm:t>
    </dgm:pt>
    <dgm:pt modelId="{C2DAB342-8C28-46E3-A071-CD674E4001A5}" type="pres">
      <dgm:prSet presAssocID="{74078BB9-134E-41BB-8698-61B569B38859}" presName="gear3" presStyleLbl="node1" presStyleIdx="2" presStyleCnt="3"/>
      <dgm:spPr/>
      <dgm:t>
        <a:bodyPr/>
        <a:lstStyle/>
        <a:p>
          <a:endParaRPr lang="en-US"/>
        </a:p>
      </dgm:t>
    </dgm:pt>
    <dgm:pt modelId="{A9706F0E-EBD8-4574-83FB-AC12862E7743}" type="pres">
      <dgm:prSet presAssocID="{74078BB9-134E-41BB-8698-61B569B38859}" presName="gear3tx" presStyleLbl="node1" presStyleIdx="2" presStyleCnt="3">
        <dgm:presLayoutVars>
          <dgm:chMax val="1"/>
          <dgm:bulletEnabled val="1"/>
        </dgm:presLayoutVars>
      </dgm:prSet>
      <dgm:spPr/>
      <dgm:t>
        <a:bodyPr/>
        <a:lstStyle/>
        <a:p>
          <a:endParaRPr lang="en-US"/>
        </a:p>
      </dgm:t>
    </dgm:pt>
    <dgm:pt modelId="{C611F356-FA56-4019-87E6-058B804B774F}" type="pres">
      <dgm:prSet presAssocID="{74078BB9-134E-41BB-8698-61B569B38859}" presName="gear3srcNode" presStyleLbl="node1" presStyleIdx="2" presStyleCnt="3"/>
      <dgm:spPr/>
      <dgm:t>
        <a:bodyPr/>
        <a:lstStyle/>
        <a:p>
          <a:endParaRPr lang="en-US"/>
        </a:p>
      </dgm:t>
    </dgm:pt>
    <dgm:pt modelId="{5FD11594-1349-4D75-8578-E6BD27AB0873}" type="pres">
      <dgm:prSet presAssocID="{74078BB9-134E-41BB-8698-61B569B38859}" presName="gear3dstNode" presStyleLbl="node1" presStyleIdx="2" presStyleCnt="3"/>
      <dgm:spPr/>
      <dgm:t>
        <a:bodyPr/>
        <a:lstStyle/>
        <a:p>
          <a:endParaRPr lang="en-US"/>
        </a:p>
      </dgm:t>
    </dgm:pt>
    <dgm:pt modelId="{8F2B1BF9-3ECA-4325-83B3-F9F8E978134B}" type="pres">
      <dgm:prSet presAssocID="{E8934E78-1C02-4847-A143-2E6C2EAA9CE9}" presName="connector1" presStyleLbl="sibTrans2D1" presStyleIdx="0" presStyleCnt="3"/>
      <dgm:spPr/>
      <dgm:t>
        <a:bodyPr/>
        <a:lstStyle/>
        <a:p>
          <a:endParaRPr lang="en-US"/>
        </a:p>
      </dgm:t>
    </dgm:pt>
    <dgm:pt modelId="{CD87D72E-3AB5-4072-921E-7B43A285013B}" type="pres">
      <dgm:prSet presAssocID="{73468827-7F9D-4F6D-92B9-2F06BA9B2321}" presName="connector2" presStyleLbl="sibTrans2D1" presStyleIdx="1" presStyleCnt="3"/>
      <dgm:spPr/>
      <dgm:t>
        <a:bodyPr/>
        <a:lstStyle/>
        <a:p>
          <a:endParaRPr lang="en-US"/>
        </a:p>
      </dgm:t>
    </dgm:pt>
    <dgm:pt modelId="{BEFAFDD5-131C-40D1-B3A6-F95C5BA73DB6}" type="pres">
      <dgm:prSet presAssocID="{955F6B4C-2512-43D8-B532-B8267817D066}" presName="connector3" presStyleLbl="sibTrans2D1" presStyleIdx="2" presStyleCnt="3"/>
      <dgm:spPr/>
      <dgm:t>
        <a:bodyPr/>
        <a:lstStyle/>
        <a:p>
          <a:endParaRPr lang="en-US"/>
        </a:p>
      </dgm:t>
    </dgm:pt>
  </dgm:ptLst>
  <dgm:cxnLst>
    <dgm:cxn modelId="{6BC2F1DC-6CE2-4187-8913-42923220C564}" type="presOf" srcId="{955F6B4C-2512-43D8-B532-B8267817D066}" destId="{BEFAFDD5-131C-40D1-B3A6-F95C5BA73DB6}" srcOrd="0" destOrd="0" presId="urn:microsoft.com/office/officeart/2005/8/layout/gear1"/>
    <dgm:cxn modelId="{E4059CB7-9D16-4341-9902-31763715339F}" srcId="{52FF3E0A-A9E8-4369-B251-96F15EAD2646}" destId="{4BCBCE97-94AB-4F33-A5D4-56CCED30EAE1}" srcOrd="0" destOrd="0" parTransId="{D2944308-08EA-4E7F-8361-BF131F0AB9F5}" sibTransId="{E8934E78-1C02-4847-A143-2E6C2EAA9CE9}"/>
    <dgm:cxn modelId="{4662E8CC-85C3-47B1-BACA-5C3E8E3F1665}" type="presOf" srcId="{4BCBCE97-94AB-4F33-A5D4-56CCED30EAE1}" destId="{43EC0CD3-27BD-40BE-BDD9-DAF3BE56554F}" srcOrd="2" destOrd="0" presId="urn:microsoft.com/office/officeart/2005/8/layout/gear1"/>
    <dgm:cxn modelId="{96B50CF6-8881-4D0E-9716-15E38DF06300}" type="presOf" srcId="{73468827-7F9D-4F6D-92B9-2F06BA9B2321}" destId="{CD87D72E-3AB5-4072-921E-7B43A285013B}" srcOrd="0" destOrd="0" presId="urn:microsoft.com/office/officeart/2005/8/layout/gear1"/>
    <dgm:cxn modelId="{EF8731B9-A758-4A78-83CE-ACBDB4EA3FA3}" type="presOf" srcId="{74078BB9-134E-41BB-8698-61B569B38859}" destId="{A9706F0E-EBD8-4574-83FB-AC12862E7743}" srcOrd="1" destOrd="0" presId="urn:microsoft.com/office/officeart/2005/8/layout/gear1"/>
    <dgm:cxn modelId="{ECB487EF-3B9F-4ECF-98B4-7528060C8296}" type="presOf" srcId="{CD33B0ED-0E76-4D0A-837F-3A59AE6BCC0D}" destId="{46898465-EA0F-4302-97A6-10C3ADFA9136}" srcOrd="2" destOrd="0" presId="urn:microsoft.com/office/officeart/2005/8/layout/gear1"/>
    <dgm:cxn modelId="{DBAD393D-EBBD-43C9-8644-DFDF9F684239}" type="presOf" srcId="{4BCBCE97-94AB-4F33-A5D4-56CCED30EAE1}" destId="{94A9618D-FFA9-4BDF-8413-68EF47491D7D}" srcOrd="0" destOrd="0" presId="urn:microsoft.com/office/officeart/2005/8/layout/gear1"/>
    <dgm:cxn modelId="{96BE1ECF-B70C-420B-91AC-E79E8644504D}" type="presOf" srcId="{74078BB9-134E-41BB-8698-61B569B38859}" destId="{C611F356-FA56-4019-87E6-058B804B774F}" srcOrd="2" destOrd="0" presId="urn:microsoft.com/office/officeart/2005/8/layout/gear1"/>
    <dgm:cxn modelId="{3CCD980F-AFFA-4C00-9239-D6EA6FDED261}" type="presOf" srcId="{74078BB9-134E-41BB-8698-61B569B38859}" destId="{5FD11594-1349-4D75-8578-E6BD27AB0873}" srcOrd="3" destOrd="0" presId="urn:microsoft.com/office/officeart/2005/8/layout/gear1"/>
    <dgm:cxn modelId="{5C3BE66E-1E14-4B1E-932F-70A2E1F3F2FF}" type="presOf" srcId="{4BCBCE97-94AB-4F33-A5D4-56CCED30EAE1}" destId="{47CB9413-5FEE-48A5-830C-E0F9574A9424}" srcOrd="1" destOrd="0" presId="urn:microsoft.com/office/officeart/2005/8/layout/gear1"/>
    <dgm:cxn modelId="{CD8FC816-69D4-413C-BE9B-FA3C94038522}" srcId="{52FF3E0A-A9E8-4369-B251-96F15EAD2646}" destId="{CD33B0ED-0E76-4D0A-837F-3A59AE6BCC0D}" srcOrd="1" destOrd="0" parTransId="{46B1F42B-C71E-4753-8871-2A4273BE18E7}" sibTransId="{73468827-7F9D-4F6D-92B9-2F06BA9B2321}"/>
    <dgm:cxn modelId="{A5B22D1F-C9AC-438C-86EB-20F1F7389C0F}" type="presOf" srcId="{74078BB9-134E-41BB-8698-61B569B38859}" destId="{C2DAB342-8C28-46E3-A071-CD674E4001A5}" srcOrd="0" destOrd="0" presId="urn:microsoft.com/office/officeart/2005/8/layout/gear1"/>
    <dgm:cxn modelId="{67B1B51C-3993-4C80-8F35-DB10881FD508}" srcId="{52FF3E0A-A9E8-4369-B251-96F15EAD2646}" destId="{74078BB9-134E-41BB-8698-61B569B38859}" srcOrd="2" destOrd="0" parTransId="{A89BC8AA-EE92-4CEB-8DAB-52043F104068}" sibTransId="{955F6B4C-2512-43D8-B532-B8267817D066}"/>
    <dgm:cxn modelId="{E9BF4715-A8E1-4649-8353-C46E10895FE8}" type="presOf" srcId="{E8934E78-1C02-4847-A143-2E6C2EAA9CE9}" destId="{8F2B1BF9-3ECA-4325-83B3-F9F8E978134B}" srcOrd="0" destOrd="0" presId="urn:microsoft.com/office/officeart/2005/8/layout/gear1"/>
    <dgm:cxn modelId="{74D5D919-4845-42E1-B70B-E371DAF1A621}" type="presOf" srcId="{CD33B0ED-0E76-4D0A-837F-3A59AE6BCC0D}" destId="{59B63E39-DF70-4CDF-8571-1B922CE4181B}" srcOrd="1" destOrd="0" presId="urn:microsoft.com/office/officeart/2005/8/layout/gear1"/>
    <dgm:cxn modelId="{E68194E9-A719-48B4-8977-3D94CF1CE0D6}" type="presOf" srcId="{CD33B0ED-0E76-4D0A-837F-3A59AE6BCC0D}" destId="{818CFA39-67B2-42D0-9E95-7FC000FBC943}" srcOrd="0" destOrd="0" presId="urn:microsoft.com/office/officeart/2005/8/layout/gear1"/>
    <dgm:cxn modelId="{86B6B736-FC75-465C-8806-1B043FE180C2}" type="presOf" srcId="{52FF3E0A-A9E8-4369-B251-96F15EAD2646}" destId="{F8CE7307-0C6C-4FD5-B67A-A3CEEF9BDDF6}" srcOrd="0" destOrd="0" presId="urn:microsoft.com/office/officeart/2005/8/layout/gear1"/>
    <dgm:cxn modelId="{BF976A43-FCF6-4D04-BC68-48F6D229E328}" type="presParOf" srcId="{F8CE7307-0C6C-4FD5-B67A-A3CEEF9BDDF6}" destId="{94A9618D-FFA9-4BDF-8413-68EF47491D7D}" srcOrd="0" destOrd="0" presId="urn:microsoft.com/office/officeart/2005/8/layout/gear1"/>
    <dgm:cxn modelId="{1A1BCF24-C265-4F27-A6E4-A3E64239265B}" type="presParOf" srcId="{F8CE7307-0C6C-4FD5-B67A-A3CEEF9BDDF6}" destId="{47CB9413-5FEE-48A5-830C-E0F9574A9424}" srcOrd="1" destOrd="0" presId="urn:microsoft.com/office/officeart/2005/8/layout/gear1"/>
    <dgm:cxn modelId="{3F0EBA0C-7E4D-45C8-8EF2-F72F1D735E56}" type="presParOf" srcId="{F8CE7307-0C6C-4FD5-B67A-A3CEEF9BDDF6}" destId="{43EC0CD3-27BD-40BE-BDD9-DAF3BE56554F}" srcOrd="2" destOrd="0" presId="urn:microsoft.com/office/officeart/2005/8/layout/gear1"/>
    <dgm:cxn modelId="{1F0CC3C5-147E-48DC-BF23-F32F36148053}" type="presParOf" srcId="{F8CE7307-0C6C-4FD5-B67A-A3CEEF9BDDF6}" destId="{818CFA39-67B2-42D0-9E95-7FC000FBC943}" srcOrd="3" destOrd="0" presId="urn:microsoft.com/office/officeart/2005/8/layout/gear1"/>
    <dgm:cxn modelId="{E8C2281E-98E1-42B1-9895-34DE85746742}" type="presParOf" srcId="{F8CE7307-0C6C-4FD5-B67A-A3CEEF9BDDF6}" destId="{59B63E39-DF70-4CDF-8571-1B922CE4181B}" srcOrd="4" destOrd="0" presId="urn:microsoft.com/office/officeart/2005/8/layout/gear1"/>
    <dgm:cxn modelId="{680F3F80-90A7-4A0C-96FB-8968C7907298}" type="presParOf" srcId="{F8CE7307-0C6C-4FD5-B67A-A3CEEF9BDDF6}" destId="{46898465-EA0F-4302-97A6-10C3ADFA9136}" srcOrd="5" destOrd="0" presId="urn:microsoft.com/office/officeart/2005/8/layout/gear1"/>
    <dgm:cxn modelId="{D6BBF1E6-DE32-4D7B-B35C-664D232803B5}" type="presParOf" srcId="{F8CE7307-0C6C-4FD5-B67A-A3CEEF9BDDF6}" destId="{C2DAB342-8C28-46E3-A071-CD674E4001A5}" srcOrd="6" destOrd="0" presId="urn:microsoft.com/office/officeart/2005/8/layout/gear1"/>
    <dgm:cxn modelId="{4CFFE3EC-63B9-40C7-93B5-6ED311DA4C52}" type="presParOf" srcId="{F8CE7307-0C6C-4FD5-B67A-A3CEEF9BDDF6}" destId="{A9706F0E-EBD8-4574-83FB-AC12862E7743}" srcOrd="7" destOrd="0" presId="urn:microsoft.com/office/officeart/2005/8/layout/gear1"/>
    <dgm:cxn modelId="{EF46B1D0-C893-45DF-BA5A-44B90AD4ABAF}" type="presParOf" srcId="{F8CE7307-0C6C-4FD5-B67A-A3CEEF9BDDF6}" destId="{C611F356-FA56-4019-87E6-058B804B774F}" srcOrd="8" destOrd="0" presId="urn:microsoft.com/office/officeart/2005/8/layout/gear1"/>
    <dgm:cxn modelId="{F3931417-EFAB-44B2-ADA9-913B7573E78B}" type="presParOf" srcId="{F8CE7307-0C6C-4FD5-B67A-A3CEEF9BDDF6}" destId="{5FD11594-1349-4D75-8578-E6BD27AB0873}" srcOrd="9" destOrd="0" presId="urn:microsoft.com/office/officeart/2005/8/layout/gear1"/>
    <dgm:cxn modelId="{13228989-83C6-4347-8132-87A2AEC8996D}" type="presParOf" srcId="{F8CE7307-0C6C-4FD5-B67A-A3CEEF9BDDF6}" destId="{8F2B1BF9-3ECA-4325-83B3-F9F8E978134B}" srcOrd="10" destOrd="0" presId="urn:microsoft.com/office/officeart/2005/8/layout/gear1"/>
    <dgm:cxn modelId="{9F9EFDB2-0A2E-4B63-A7E1-C0F3500B73AD}" type="presParOf" srcId="{F8CE7307-0C6C-4FD5-B67A-A3CEEF9BDDF6}" destId="{CD87D72E-3AB5-4072-921E-7B43A285013B}" srcOrd="11" destOrd="0" presId="urn:microsoft.com/office/officeart/2005/8/layout/gear1"/>
    <dgm:cxn modelId="{4F6C46CA-B9AB-46AF-B28A-5BE44CAD183F}" type="presParOf" srcId="{F8CE7307-0C6C-4FD5-B67A-A3CEEF9BDDF6}" destId="{BEFAFDD5-131C-40D1-B3A6-F95C5BA73DB6}"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2F7DD1-C977-4995-B62C-17BD8447A260}"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BA62C191-B4DA-446C-A8D3-09EFB0CBF9FA}">
      <dgm:prSet phldrT="[Text]" custT="1"/>
      <dgm:spPr/>
      <dgm:t>
        <a:bodyPr/>
        <a:lstStyle/>
        <a:p>
          <a:r>
            <a:rPr lang="en-US" sz="1200" b="1" dirty="0" smtClean="0">
              <a:solidFill>
                <a:schemeClr val="tx1"/>
              </a:solidFill>
            </a:rPr>
            <a:t>Proficiency levels</a:t>
          </a:r>
          <a:endParaRPr lang="en-US" sz="1200" b="1" dirty="0">
            <a:solidFill>
              <a:schemeClr val="tx1"/>
            </a:solidFill>
          </a:endParaRPr>
        </a:p>
      </dgm:t>
    </dgm:pt>
    <dgm:pt modelId="{BE8B082A-33B0-4493-A265-C3811F023CB8}" type="parTrans" cxnId="{38314AB8-F7A3-42B1-902D-23588A0CD503}">
      <dgm:prSet/>
      <dgm:spPr/>
      <dgm:t>
        <a:bodyPr/>
        <a:lstStyle/>
        <a:p>
          <a:endParaRPr lang="en-US"/>
        </a:p>
      </dgm:t>
    </dgm:pt>
    <dgm:pt modelId="{5C8FEB24-06BB-409C-A36E-3B78FE65E745}" type="sibTrans" cxnId="{38314AB8-F7A3-42B1-902D-23588A0CD503}">
      <dgm:prSet/>
      <dgm:spPr/>
      <dgm:t>
        <a:bodyPr/>
        <a:lstStyle/>
        <a:p>
          <a:endParaRPr lang="en-US"/>
        </a:p>
      </dgm:t>
    </dgm:pt>
    <dgm:pt modelId="{52489841-FBE4-4D52-8A3E-80E1185AB46B}">
      <dgm:prSet phldrT="[Text]" custT="1"/>
      <dgm:spPr/>
      <dgm:t>
        <a:bodyPr/>
        <a:lstStyle/>
        <a:p>
          <a:r>
            <a:rPr lang="en-US" sz="1200" b="1" dirty="0" smtClean="0">
              <a:solidFill>
                <a:schemeClr val="tx1"/>
              </a:solidFill>
            </a:rPr>
            <a:t>Exit requirement</a:t>
          </a:r>
          <a:endParaRPr lang="en-US" sz="1200" b="1" dirty="0">
            <a:solidFill>
              <a:schemeClr val="tx1"/>
            </a:solidFill>
          </a:endParaRPr>
        </a:p>
      </dgm:t>
    </dgm:pt>
    <dgm:pt modelId="{B02E49F7-6659-47A9-8BFC-EB4D9F308B92}" type="parTrans" cxnId="{C2C73A36-F87B-4C05-A22E-2C1ECDFB40D7}">
      <dgm:prSet/>
      <dgm:spPr/>
      <dgm:t>
        <a:bodyPr/>
        <a:lstStyle/>
        <a:p>
          <a:endParaRPr lang="en-US"/>
        </a:p>
      </dgm:t>
    </dgm:pt>
    <dgm:pt modelId="{0DC30986-DAED-48F5-9277-0598D477EB85}" type="sibTrans" cxnId="{C2C73A36-F87B-4C05-A22E-2C1ECDFB40D7}">
      <dgm:prSet/>
      <dgm:spPr/>
      <dgm:t>
        <a:bodyPr/>
        <a:lstStyle/>
        <a:p>
          <a:endParaRPr lang="en-US"/>
        </a:p>
      </dgm:t>
    </dgm:pt>
    <dgm:pt modelId="{B6B16899-CFBA-4DBE-9537-BA1AC2F5E263}">
      <dgm:prSet phldrT="[Text]" custT="1"/>
      <dgm:spPr/>
      <dgm:t>
        <a:bodyPr/>
        <a:lstStyle/>
        <a:p>
          <a:r>
            <a:rPr lang="en-US" sz="1200" b="1" dirty="0" smtClean="0">
              <a:solidFill>
                <a:schemeClr val="tx1"/>
              </a:solidFill>
            </a:rPr>
            <a:t>How program will help   their child  learn English</a:t>
          </a:r>
          <a:endParaRPr lang="en-US" sz="1200" b="1" dirty="0">
            <a:solidFill>
              <a:schemeClr val="tx1"/>
            </a:solidFill>
          </a:endParaRPr>
        </a:p>
      </dgm:t>
    </dgm:pt>
    <dgm:pt modelId="{A714EFDF-E0EA-42A0-B94C-546D599FD3F6}" type="parTrans" cxnId="{4CA46BCD-BE1E-42CB-B09D-166F0C80A155}">
      <dgm:prSet/>
      <dgm:spPr/>
      <dgm:t>
        <a:bodyPr/>
        <a:lstStyle/>
        <a:p>
          <a:endParaRPr lang="en-US"/>
        </a:p>
      </dgm:t>
    </dgm:pt>
    <dgm:pt modelId="{FC252A6C-F4C6-4E19-9A75-4EDCB8D3441E}" type="sibTrans" cxnId="{4CA46BCD-BE1E-42CB-B09D-166F0C80A155}">
      <dgm:prSet/>
      <dgm:spPr/>
      <dgm:t>
        <a:bodyPr/>
        <a:lstStyle/>
        <a:p>
          <a:endParaRPr lang="en-US"/>
        </a:p>
      </dgm:t>
    </dgm:pt>
    <dgm:pt modelId="{A110ECE2-935F-409A-8F20-4834A82BAB0B}">
      <dgm:prSet phldrT="[Text]" custT="1"/>
      <dgm:spPr/>
      <dgm:t>
        <a:bodyPr/>
        <a:lstStyle/>
        <a:p>
          <a:r>
            <a:rPr lang="en-US" sz="1200" b="1" dirty="0" smtClean="0">
              <a:solidFill>
                <a:schemeClr val="tx1"/>
              </a:solidFill>
            </a:rPr>
            <a:t>Information on Parental  rights</a:t>
          </a:r>
          <a:endParaRPr lang="en-US" sz="1200" b="1" dirty="0">
            <a:solidFill>
              <a:schemeClr val="tx1"/>
            </a:solidFill>
          </a:endParaRPr>
        </a:p>
      </dgm:t>
    </dgm:pt>
    <dgm:pt modelId="{35EF2F41-7EFA-455D-BEEF-AF84B0ED3DE4}" type="parTrans" cxnId="{64CC9BAE-7BEC-460C-AF2E-3F39CDDBE2CA}">
      <dgm:prSet/>
      <dgm:spPr/>
      <dgm:t>
        <a:bodyPr/>
        <a:lstStyle/>
        <a:p>
          <a:endParaRPr lang="en-US"/>
        </a:p>
      </dgm:t>
    </dgm:pt>
    <dgm:pt modelId="{873833AE-5836-473F-BA0D-DEBB693ADF93}" type="sibTrans" cxnId="{64CC9BAE-7BEC-460C-AF2E-3F39CDDBE2CA}">
      <dgm:prSet/>
      <dgm:spPr/>
      <dgm:t>
        <a:bodyPr/>
        <a:lstStyle/>
        <a:p>
          <a:endParaRPr lang="en-US"/>
        </a:p>
      </dgm:t>
    </dgm:pt>
    <dgm:pt modelId="{E18C8A03-86C2-4D1C-B834-F52BB1399C58}" type="pres">
      <dgm:prSet presAssocID="{2D2F7DD1-C977-4995-B62C-17BD8447A260}" presName="compositeShape" presStyleCnt="0">
        <dgm:presLayoutVars>
          <dgm:chMax val="9"/>
          <dgm:dir/>
          <dgm:resizeHandles val="exact"/>
        </dgm:presLayoutVars>
      </dgm:prSet>
      <dgm:spPr/>
      <dgm:t>
        <a:bodyPr/>
        <a:lstStyle/>
        <a:p>
          <a:endParaRPr lang="en-US"/>
        </a:p>
      </dgm:t>
    </dgm:pt>
    <dgm:pt modelId="{3B698577-B591-4321-B857-F2987CA49F65}" type="pres">
      <dgm:prSet presAssocID="{2D2F7DD1-C977-4995-B62C-17BD8447A260}" presName="triangle1" presStyleLbl="node1" presStyleIdx="0" presStyleCnt="4" custLinFactNeighborX="909">
        <dgm:presLayoutVars>
          <dgm:bulletEnabled val="1"/>
        </dgm:presLayoutVars>
      </dgm:prSet>
      <dgm:spPr/>
      <dgm:t>
        <a:bodyPr/>
        <a:lstStyle/>
        <a:p>
          <a:endParaRPr lang="en-US"/>
        </a:p>
      </dgm:t>
    </dgm:pt>
    <dgm:pt modelId="{09F83608-DE7B-46CE-BBB1-498681EEACBF}" type="pres">
      <dgm:prSet presAssocID="{2D2F7DD1-C977-4995-B62C-17BD8447A260}" presName="triangle2" presStyleLbl="node1" presStyleIdx="1" presStyleCnt="4" custLinFactNeighborX="3636" custLinFactNeighborY="-1818">
        <dgm:presLayoutVars>
          <dgm:bulletEnabled val="1"/>
        </dgm:presLayoutVars>
      </dgm:prSet>
      <dgm:spPr/>
      <dgm:t>
        <a:bodyPr/>
        <a:lstStyle/>
        <a:p>
          <a:endParaRPr lang="en-US"/>
        </a:p>
      </dgm:t>
    </dgm:pt>
    <dgm:pt modelId="{98E7A2C3-EF87-4FCD-9059-21C3D85B9161}" type="pres">
      <dgm:prSet presAssocID="{2D2F7DD1-C977-4995-B62C-17BD8447A260}" presName="triangle3" presStyleLbl="node1" presStyleIdx="2" presStyleCnt="4" custLinFactNeighborX="909" custLinFactNeighborY="-1818">
        <dgm:presLayoutVars>
          <dgm:bulletEnabled val="1"/>
        </dgm:presLayoutVars>
      </dgm:prSet>
      <dgm:spPr/>
      <dgm:t>
        <a:bodyPr/>
        <a:lstStyle/>
        <a:p>
          <a:endParaRPr lang="en-US"/>
        </a:p>
      </dgm:t>
    </dgm:pt>
    <dgm:pt modelId="{22E4B6E1-5C90-478F-B57A-BF4E6025B3E7}" type="pres">
      <dgm:prSet presAssocID="{2D2F7DD1-C977-4995-B62C-17BD8447A260}" presName="triangle4" presStyleLbl="node1" presStyleIdx="3" presStyleCnt="4">
        <dgm:presLayoutVars>
          <dgm:bulletEnabled val="1"/>
        </dgm:presLayoutVars>
      </dgm:prSet>
      <dgm:spPr/>
      <dgm:t>
        <a:bodyPr/>
        <a:lstStyle/>
        <a:p>
          <a:endParaRPr lang="en-US"/>
        </a:p>
      </dgm:t>
    </dgm:pt>
  </dgm:ptLst>
  <dgm:cxnLst>
    <dgm:cxn modelId="{D5CE397F-5421-4842-8B4A-17575F1860AA}" type="presOf" srcId="{B6B16899-CFBA-4DBE-9537-BA1AC2F5E263}" destId="{98E7A2C3-EF87-4FCD-9059-21C3D85B9161}" srcOrd="0" destOrd="0" presId="urn:microsoft.com/office/officeart/2005/8/layout/pyramid4"/>
    <dgm:cxn modelId="{64CC9BAE-7BEC-460C-AF2E-3F39CDDBE2CA}" srcId="{2D2F7DD1-C977-4995-B62C-17BD8447A260}" destId="{A110ECE2-935F-409A-8F20-4834A82BAB0B}" srcOrd="3" destOrd="0" parTransId="{35EF2F41-7EFA-455D-BEEF-AF84B0ED3DE4}" sibTransId="{873833AE-5836-473F-BA0D-DEBB693ADF93}"/>
    <dgm:cxn modelId="{B02529E6-51B8-4654-BAFE-4C0DF3D6CC20}" type="presOf" srcId="{A110ECE2-935F-409A-8F20-4834A82BAB0B}" destId="{22E4B6E1-5C90-478F-B57A-BF4E6025B3E7}" srcOrd="0" destOrd="0" presId="urn:microsoft.com/office/officeart/2005/8/layout/pyramid4"/>
    <dgm:cxn modelId="{B85F117E-1CF1-436A-8866-DC2606A17620}" type="presOf" srcId="{2D2F7DD1-C977-4995-B62C-17BD8447A260}" destId="{E18C8A03-86C2-4D1C-B834-F52BB1399C58}" srcOrd="0" destOrd="0" presId="urn:microsoft.com/office/officeart/2005/8/layout/pyramid4"/>
    <dgm:cxn modelId="{C2C73A36-F87B-4C05-A22E-2C1ECDFB40D7}" srcId="{2D2F7DD1-C977-4995-B62C-17BD8447A260}" destId="{52489841-FBE4-4D52-8A3E-80E1185AB46B}" srcOrd="1" destOrd="0" parTransId="{B02E49F7-6659-47A9-8BFC-EB4D9F308B92}" sibTransId="{0DC30986-DAED-48F5-9277-0598D477EB85}"/>
    <dgm:cxn modelId="{68020A67-2AB3-40F3-BEC2-4604E29F2A37}" type="presOf" srcId="{52489841-FBE4-4D52-8A3E-80E1185AB46B}" destId="{09F83608-DE7B-46CE-BBB1-498681EEACBF}" srcOrd="0" destOrd="0" presId="urn:microsoft.com/office/officeart/2005/8/layout/pyramid4"/>
    <dgm:cxn modelId="{4CA46BCD-BE1E-42CB-B09D-166F0C80A155}" srcId="{2D2F7DD1-C977-4995-B62C-17BD8447A260}" destId="{B6B16899-CFBA-4DBE-9537-BA1AC2F5E263}" srcOrd="2" destOrd="0" parTransId="{A714EFDF-E0EA-42A0-B94C-546D599FD3F6}" sibTransId="{FC252A6C-F4C6-4E19-9A75-4EDCB8D3441E}"/>
    <dgm:cxn modelId="{38314AB8-F7A3-42B1-902D-23588A0CD503}" srcId="{2D2F7DD1-C977-4995-B62C-17BD8447A260}" destId="{BA62C191-B4DA-446C-A8D3-09EFB0CBF9FA}" srcOrd="0" destOrd="0" parTransId="{BE8B082A-33B0-4493-A265-C3811F023CB8}" sibTransId="{5C8FEB24-06BB-409C-A36E-3B78FE65E745}"/>
    <dgm:cxn modelId="{4E1635B3-97A4-49BD-B517-30CE604E27E3}" type="presOf" srcId="{BA62C191-B4DA-446C-A8D3-09EFB0CBF9FA}" destId="{3B698577-B591-4321-B857-F2987CA49F65}" srcOrd="0" destOrd="0" presId="urn:microsoft.com/office/officeart/2005/8/layout/pyramid4"/>
    <dgm:cxn modelId="{BF9C7507-08D3-46D1-AA07-529BF5F45EBD}" type="presParOf" srcId="{E18C8A03-86C2-4D1C-B834-F52BB1399C58}" destId="{3B698577-B591-4321-B857-F2987CA49F65}" srcOrd="0" destOrd="0" presId="urn:microsoft.com/office/officeart/2005/8/layout/pyramid4"/>
    <dgm:cxn modelId="{BD249EE6-EE4F-4FAF-9284-6EE90750B49D}" type="presParOf" srcId="{E18C8A03-86C2-4D1C-B834-F52BB1399C58}" destId="{09F83608-DE7B-46CE-BBB1-498681EEACBF}" srcOrd="1" destOrd="0" presId="urn:microsoft.com/office/officeart/2005/8/layout/pyramid4"/>
    <dgm:cxn modelId="{F019EB45-AC3C-4694-9FFC-C4C7CD52296E}" type="presParOf" srcId="{E18C8A03-86C2-4D1C-B834-F52BB1399C58}" destId="{98E7A2C3-EF87-4FCD-9059-21C3D85B9161}" srcOrd="2" destOrd="0" presId="urn:microsoft.com/office/officeart/2005/8/layout/pyramid4"/>
    <dgm:cxn modelId="{A7B7E2D5-C2A1-42B7-8AD7-27B95DA49FE4}" type="presParOf" srcId="{E18C8A03-86C2-4D1C-B834-F52BB1399C58}" destId="{22E4B6E1-5C90-478F-B57A-BF4E6025B3E7}"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8762C0-303D-408E-8695-F0845C291C4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E7809AC7-D783-4928-A075-7FF669DFB302}">
      <dgm:prSet phldrT="[Text]"/>
      <dgm:spPr/>
      <dgm:t>
        <a:bodyPr/>
        <a:lstStyle/>
        <a:p>
          <a:r>
            <a:rPr lang="en-US" dirty="0" smtClean="0"/>
            <a:t>Enrollment in Alexander City School System</a:t>
          </a:r>
          <a:endParaRPr lang="en-US" dirty="0"/>
        </a:p>
      </dgm:t>
    </dgm:pt>
    <dgm:pt modelId="{EB157544-8ADE-4057-B88E-88022506BF3A}" type="parTrans" cxnId="{2024F0FB-F193-4175-AAB2-597F295CC587}">
      <dgm:prSet/>
      <dgm:spPr/>
      <dgm:t>
        <a:bodyPr/>
        <a:lstStyle/>
        <a:p>
          <a:endParaRPr lang="en-US"/>
        </a:p>
      </dgm:t>
    </dgm:pt>
    <dgm:pt modelId="{94E9E962-5AF2-4C79-B9DE-FBD89481444A}" type="sibTrans" cxnId="{2024F0FB-F193-4175-AAB2-597F295CC587}">
      <dgm:prSet/>
      <dgm:spPr/>
      <dgm:t>
        <a:bodyPr/>
        <a:lstStyle/>
        <a:p>
          <a:endParaRPr lang="en-US"/>
        </a:p>
      </dgm:t>
    </dgm:pt>
    <dgm:pt modelId="{17D5AE0E-0D07-45FD-861C-888CAB643741}">
      <dgm:prSet phldrT="[Text]"/>
      <dgm:spPr/>
      <dgm:t>
        <a:bodyPr/>
        <a:lstStyle/>
        <a:p>
          <a:r>
            <a:rPr lang="en-US" dirty="0" smtClean="0"/>
            <a:t>Home Language Surveys</a:t>
          </a:r>
          <a:endParaRPr lang="en-US" dirty="0"/>
        </a:p>
      </dgm:t>
    </dgm:pt>
    <dgm:pt modelId="{BA291549-FB1A-4469-BB62-F5A2D174245A}" type="parTrans" cxnId="{CF448D4C-3264-40CC-8E33-83BB26E8ACE3}">
      <dgm:prSet/>
      <dgm:spPr/>
      <dgm:t>
        <a:bodyPr/>
        <a:lstStyle/>
        <a:p>
          <a:endParaRPr lang="en-US"/>
        </a:p>
      </dgm:t>
    </dgm:pt>
    <dgm:pt modelId="{8F66C1C8-7061-4DCB-88E3-7CE499EB0011}" type="sibTrans" cxnId="{CF448D4C-3264-40CC-8E33-83BB26E8ACE3}">
      <dgm:prSet/>
      <dgm:spPr/>
      <dgm:t>
        <a:bodyPr/>
        <a:lstStyle/>
        <a:p>
          <a:endParaRPr lang="en-US"/>
        </a:p>
      </dgm:t>
    </dgm:pt>
    <dgm:pt modelId="{1BF2371D-FA9D-41A5-AB07-E629E36ADCE4}">
      <dgm:prSet phldrT="[Text]"/>
      <dgm:spPr/>
      <dgm:t>
        <a:bodyPr/>
        <a:lstStyle/>
        <a:p>
          <a:r>
            <a:rPr lang="en-US" dirty="0" smtClean="0"/>
            <a:t>System/State Forms sent home</a:t>
          </a:r>
          <a:endParaRPr lang="en-US" dirty="0"/>
        </a:p>
      </dgm:t>
    </dgm:pt>
    <dgm:pt modelId="{DA90519A-8606-4226-AD40-3364341B85A1}" type="parTrans" cxnId="{52097404-6EEC-456F-958B-3F8BA8C34AF3}">
      <dgm:prSet/>
      <dgm:spPr/>
      <dgm:t>
        <a:bodyPr/>
        <a:lstStyle/>
        <a:p>
          <a:endParaRPr lang="en-US"/>
        </a:p>
      </dgm:t>
    </dgm:pt>
    <dgm:pt modelId="{E3D3FDD1-F3EC-4473-9EBA-E341BAA3F0F9}" type="sibTrans" cxnId="{52097404-6EEC-456F-958B-3F8BA8C34AF3}">
      <dgm:prSet/>
      <dgm:spPr/>
      <dgm:t>
        <a:bodyPr/>
        <a:lstStyle/>
        <a:p>
          <a:endParaRPr lang="en-US"/>
        </a:p>
      </dgm:t>
    </dgm:pt>
    <dgm:pt modelId="{83CF31B4-9533-45C0-9889-127491D1B0E5}">
      <dgm:prSet phldrT="[Text]"/>
      <dgm:spPr/>
      <dgm:t>
        <a:bodyPr/>
        <a:lstStyle/>
        <a:p>
          <a:r>
            <a:rPr lang="en-US" dirty="0" smtClean="0"/>
            <a:t>Inclusion in ESL Program</a:t>
          </a:r>
          <a:endParaRPr lang="en-US" dirty="0"/>
        </a:p>
      </dgm:t>
    </dgm:pt>
    <dgm:pt modelId="{0D76B6AA-B4B4-4C9C-98C9-460DF783D728}" type="parTrans" cxnId="{F7BE9ECB-8B5D-4941-8A94-E27EBA0471EF}">
      <dgm:prSet/>
      <dgm:spPr/>
      <dgm:t>
        <a:bodyPr/>
        <a:lstStyle/>
        <a:p>
          <a:endParaRPr lang="en-US"/>
        </a:p>
      </dgm:t>
    </dgm:pt>
    <dgm:pt modelId="{BA9512B5-EBEB-4831-AC94-3E09469913A7}" type="sibTrans" cxnId="{F7BE9ECB-8B5D-4941-8A94-E27EBA0471EF}">
      <dgm:prSet/>
      <dgm:spPr/>
      <dgm:t>
        <a:bodyPr/>
        <a:lstStyle/>
        <a:p>
          <a:endParaRPr lang="en-US"/>
        </a:p>
      </dgm:t>
    </dgm:pt>
    <dgm:pt modelId="{BD5EE02A-CBF1-4F04-9A1E-A3A166033CC4}">
      <dgm:prSet phldrT="[Text]"/>
      <dgm:spPr/>
      <dgm:t>
        <a:bodyPr/>
        <a:lstStyle/>
        <a:p>
          <a:r>
            <a:rPr lang="en-US" dirty="0" smtClean="0"/>
            <a:t>Parents are notified of placement</a:t>
          </a:r>
          <a:endParaRPr lang="en-US" dirty="0"/>
        </a:p>
      </dgm:t>
    </dgm:pt>
    <dgm:pt modelId="{1CC056DF-4F7A-45E4-84DE-345DD2AF5243}" type="parTrans" cxnId="{6F13EEF0-BCB9-4029-9B13-CDD7CFF3CD55}">
      <dgm:prSet/>
      <dgm:spPr/>
      <dgm:t>
        <a:bodyPr/>
        <a:lstStyle/>
        <a:p>
          <a:endParaRPr lang="en-US"/>
        </a:p>
      </dgm:t>
    </dgm:pt>
    <dgm:pt modelId="{991FE1E3-4FB3-4FE1-B9EE-D5F601EA104B}" type="sibTrans" cxnId="{6F13EEF0-BCB9-4029-9B13-CDD7CFF3CD55}">
      <dgm:prSet/>
      <dgm:spPr/>
      <dgm:t>
        <a:bodyPr/>
        <a:lstStyle/>
        <a:p>
          <a:endParaRPr lang="en-US"/>
        </a:p>
      </dgm:t>
    </dgm:pt>
    <dgm:pt modelId="{A6C89CEF-E4BD-4EC3-A91F-CD75BE0CEE5F}">
      <dgm:prSet phldrT="[Text]"/>
      <dgm:spPr/>
      <dgm:t>
        <a:bodyPr/>
        <a:lstStyle/>
        <a:p>
          <a:r>
            <a:rPr lang="en-US" dirty="0" smtClean="0"/>
            <a:t>Language proficiency test is administered (ACCESS/W-APT)  score of &lt;3.9 are in need of intensive services</a:t>
          </a:r>
          <a:endParaRPr lang="en-US" dirty="0"/>
        </a:p>
      </dgm:t>
    </dgm:pt>
    <dgm:pt modelId="{D7E0EA6E-18C2-4311-B6FF-0DADDBBE3DDB}" type="parTrans" cxnId="{B0A94C40-DCE0-43C4-A8D8-A8BCD52BF7B6}">
      <dgm:prSet/>
      <dgm:spPr/>
      <dgm:t>
        <a:bodyPr/>
        <a:lstStyle/>
        <a:p>
          <a:endParaRPr lang="en-US"/>
        </a:p>
      </dgm:t>
    </dgm:pt>
    <dgm:pt modelId="{4D87C33F-0FBF-4C89-B90B-F2E7C2325F61}" type="sibTrans" cxnId="{B0A94C40-DCE0-43C4-A8D8-A8BCD52BF7B6}">
      <dgm:prSet/>
      <dgm:spPr/>
      <dgm:t>
        <a:bodyPr/>
        <a:lstStyle/>
        <a:p>
          <a:endParaRPr lang="en-US"/>
        </a:p>
      </dgm:t>
    </dgm:pt>
    <dgm:pt modelId="{BE54E469-CD95-4A3B-8002-BB67552A9D5E}">
      <dgm:prSet phldrT="[Text]"/>
      <dgm:spPr/>
      <dgm:t>
        <a:bodyPr/>
        <a:lstStyle/>
        <a:p>
          <a:r>
            <a:rPr lang="en-US" dirty="0" smtClean="0"/>
            <a:t>Parents/Teachers Notified</a:t>
          </a:r>
          <a:endParaRPr lang="en-US" dirty="0"/>
        </a:p>
      </dgm:t>
    </dgm:pt>
    <dgm:pt modelId="{B0D2A895-16E2-4080-B0A5-1880680603ED}" type="parTrans" cxnId="{7B219AE5-4ED9-4785-8EC3-8AA7F0C91B5B}">
      <dgm:prSet/>
      <dgm:spPr/>
      <dgm:t>
        <a:bodyPr/>
        <a:lstStyle/>
        <a:p>
          <a:endParaRPr lang="en-US"/>
        </a:p>
      </dgm:t>
    </dgm:pt>
    <dgm:pt modelId="{5C26AF02-3A3A-49CC-A99E-226E44E97093}" type="sibTrans" cxnId="{7B219AE5-4ED9-4785-8EC3-8AA7F0C91B5B}">
      <dgm:prSet/>
      <dgm:spPr/>
      <dgm:t>
        <a:bodyPr/>
        <a:lstStyle/>
        <a:p>
          <a:endParaRPr lang="en-US"/>
        </a:p>
      </dgm:t>
    </dgm:pt>
    <dgm:pt modelId="{79A23245-8B8F-4805-BB42-F665C990F0F8}">
      <dgm:prSet phldrT="[Text]"/>
      <dgm:spPr/>
      <dgm:t>
        <a:bodyPr/>
        <a:lstStyle/>
        <a:p>
          <a:r>
            <a:rPr lang="en-US" dirty="0" smtClean="0"/>
            <a:t>LEP Meeting with parents to discuss their child’s individual ESL program</a:t>
          </a:r>
          <a:endParaRPr lang="en-US" dirty="0"/>
        </a:p>
      </dgm:t>
    </dgm:pt>
    <dgm:pt modelId="{612CF5C7-77D5-42FB-AFF6-555366C6BAAE}" type="parTrans" cxnId="{4DDF9452-52CA-4D0F-BDD9-F2FAA23FD23D}">
      <dgm:prSet/>
      <dgm:spPr/>
      <dgm:t>
        <a:bodyPr/>
        <a:lstStyle/>
        <a:p>
          <a:endParaRPr lang="en-US"/>
        </a:p>
      </dgm:t>
    </dgm:pt>
    <dgm:pt modelId="{C9534152-60E3-4527-90C2-19A4D375074C}" type="sibTrans" cxnId="{4DDF9452-52CA-4D0F-BDD9-F2FAA23FD23D}">
      <dgm:prSet/>
      <dgm:spPr/>
      <dgm:t>
        <a:bodyPr/>
        <a:lstStyle/>
        <a:p>
          <a:endParaRPr lang="en-US"/>
        </a:p>
      </dgm:t>
    </dgm:pt>
    <dgm:pt modelId="{69BF3C4D-F6F3-414C-B9C6-54D873A7EC79}">
      <dgm:prSet phldrT="[Text]"/>
      <dgm:spPr/>
      <dgm:t>
        <a:bodyPr/>
        <a:lstStyle/>
        <a:p>
          <a:r>
            <a:rPr lang="en-US" dirty="0" smtClean="0"/>
            <a:t>Teachers are involved in EL Committee </a:t>
          </a:r>
          <a:r>
            <a:rPr lang="en-US" dirty="0" err="1" smtClean="0"/>
            <a:t>Mtgs</a:t>
          </a:r>
          <a:r>
            <a:rPr lang="en-US" dirty="0" smtClean="0"/>
            <a:t> and informed of necessary accommodations </a:t>
          </a:r>
          <a:endParaRPr lang="en-US" dirty="0"/>
        </a:p>
      </dgm:t>
    </dgm:pt>
    <dgm:pt modelId="{4AAB10EB-268B-4E31-ADF2-B7FD16A7179F}" type="parTrans" cxnId="{97E8CC81-49C1-42F4-B15B-99B0163D60A4}">
      <dgm:prSet/>
      <dgm:spPr/>
      <dgm:t>
        <a:bodyPr/>
        <a:lstStyle/>
        <a:p>
          <a:endParaRPr lang="en-US"/>
        </a:p>
      </dgm:t>
    </dgm:pt>
    <dgm:pt modelId="{F70C4F98-2231-4DC9-9EB9-A877175FF572}" type="sibTrans" cxnId="{97E8CC81-49C1-42F4-B15B-99B0163D60A4}">
      <dgm:prSet/>
      <dgm:spPr/>
      <dgm:t>
        <a:bodyPr/>
        <a:lstStyle/>
        <a:p>
          <a:endParaRPr lang="en-US"/>
        </a:p>
      </dgm:t>
    </dgm:pt>
    <dgm:pt modelId="{F4D05C86-CFAD-4DA0-A6DD-9F3F67E674D9}" type="pres">
      <dgm:prSet presAssocID="{C68762C0-303D-408E-8695-F0845C291C43}" presName="Name0" presStyleCnt="0">
        <dgm:presLayoutVars>
          <dgm:dir/>
          <dgm:animLvl val="lvl"/>
          <dgm:resizeHandles val="exact"/>
        </dgm:presLayoutVars>
      </dgm:prSet>
      <dgm:spPr/>
      <dgm:t>
        <a:bodyPr/>
        <a:lstStyle/>
        <a:p>
          <a:endParaRPr lang="en-US"/>
        </a:p>
      </dgm:t>
    </dgm:pt>
    <dgm:pt modelId="{4DCABE5A-1A68-4B50-A85D-F6910E9F0C83}" type="pres">
      <dgm:prSet presAssocID="{BE54E469-CD95-4A3B-8002-BB67552A9D5E}" presName="boxAndChildren" presStyleCnt="0"/>
      <dgm:spPr/>
    </dgm:pt>
    <dgm:pt modelId="{E360DF82-5CB0-4659-BF45-53CF5FD0A12A}" type="pres">
      <dgm:prSet presAssocID="{BE54E469-CD95-4A3B-8002-BB67552A9D5E}" presName="parentTextBox" presStyleLbl="node1" presStyleIdx="0" presStyleCnt="3"/>
      <dgm:spPr/>
      <dgm:t>
        <a:bodyPr/>
        <a:lstStyle/>
        <a:p>
          <a:endParaRPr lang="en-US"/>
        </a:p>
      </dgm:t>
    </dgm:pt>
    <dgm:pt modelId="{C3B6374E-0400-4529-85AB-645AB1595B40}" type="pres">
      <dgm:prSet presAssocID="{BE54E469-CD95-4A3B-8002-BB67552A9D5E}" presName="entireBox" presStyleLbl="node1" presStyleIdx="0" presStyleCnt="3"/>
      <dgm:spPr/>
      <dgm:t>
        <a:bodyPr/>
        <a:lstStyle/>
        <a:p>
          <a:endParaRPr lang="en-US"/>
        </a:p>
      </dgm:t>
    </dgm:pt>
    <dgm:pt modelId="{E262E9C3-6481-4222-9F66-0B237CCBBEE6}" type="pres">
      <dgm:prSet presAssocID="{BE54E469-CD95-4A3B-8002-BB67552A9D5E}" presName="descendantBox" presStyleCnt="0"/>
      <dgm:spPr/>
    </dgm:pt>
    <dgm:pt modelId="{BDA6DAE6-86E9-491D-8374-5B44F71833E2}" type="pres">
      <dgm:prSet presAssocID="{79A23245-8B8F-4805-BB42-F665C990F0F8}" presName="childTextBox" presStyleLbl="fgAccFollowNode1" presStyleIdx="0" presStyleCnt="6">
        <dgm:presLayoutVars>
          <dgm:bulletEnabled val="1"/>
        </dgm:presLayoutVars>
      </dgm:prSet>
      <dgm:spPr/>
      <dgm:t>
        <a:bodyPr/>
        <a:lstStyle/>
        <a:p>
          <a:endParaRPr lang="en-US"/>
        </a:p>
      </dgm:t>
    </dgm:pt>
    <dgm:pt modelId="{70370355-A821-4814-9336-C5F7AEB8B9D6}" type="pres">
      <dgm:prSet presAssocID="{69BF3C4D-F6F3-414C-B9C6-54D873A7EC79}" presName="childTextBox" presStyleLbl="fgAccFollowNode1" presStyleIdx="1" presStyleCnt="6">
        <dgm:presLayoutVars>
          <dgm:bulletEnabled val="1"/>
        </dgm:presLayoutVars>
      </dgm:prSet>
      <dgm:spPr/>
      <dgm:t>
        <a:bodyPr/>
        <a:lstStyle/>
        <a:p>
          <a:endParaRPr lang="en-US"/>
        </a:p>
      </dgm:t>
    </dgm:pt>
    <dgm:pt modelId="{2DA3773F-7E0C-411C-9D78-3A26F29464D5}" type="pres">
      <dgm:prSet presAssocID="{BA9512B5-EBEB-4831-AC94-3E09469913A7}" presName="sp" presStyleCnt="0"/>
      <dgm:spPr/>
    </dgm:pt>
    <dgm:pt modelId="{0D0260D6-C48B-410B-B943-902409C09C76}" type="pres">
      <dgm:prSet presAssocID="{83CF31B4-9533-45C0-9889-127491D1B0E5}" presName="arrowAndChildren" presStyleCnt="0"/>
      <dgm:spPr/>
    </dgm:pt>
    <dgm:pt modelId="{45E4990E-FEA6-4D6B-964F-F97CA658A899}" type="pres">
      <dgm:prSet presAssocID="{83CF31B4-9533-45C0-9889-127491D1B0E5}" presName="parentTextArrow" presStyleLbl="node1" presStyleIdx="0" presStyleCnt="3"/>
      <dgm:spPr/>
      <dgm:t>
        <a:bodyPr/>
        <a:lstStyle/>
        <a:p>
          <a:endParaRPr lang="en-US"/>
        </a:p>
      </dgm:t>
    </dgm:pt>
    <dgm:pt modelId="{E5E2DE7D-8258-4D24-A986-BD98D11CD3E3}" type="pres">
      <dgm:prSet presAssocID="{83CF31B4-9533-45C0-9889-127491D1B0E5}" presName="arrow" presStyleLbl="node1" presStyleIdx="1" presStyleCnt="3"/>
      <dgm:spPr/>
      <dgm:t>
        <a:bodyPr/>
        <a:lstStyle/>
        <a:p>
          <a:endParaRPr lang="en-US"/>
        </a:p>
      </dgm:t>
    </dgm:pt>
    <dgm:pt modelId="{8772C1C6-2E37-4B59-9620-1DD47E3E573D}" type="pres">
      <dgm:prSet presAssocID="{83CF31B4-9533-45C0-9889-127491D1B0E5}" presName="descendantArrow" presStyleCnt="0"/>
      <dgm:spPr/>
    </dgm:pt>
    <dgm:pt modelId="{95326497-8F35-466D-873C-9A137CD37122}" type="pres">
      <dgm:prSet presAssocID="{BD5EE02A-CBF1-4F04-9A1E-A3A166033CC4}" presName="childTextArrow" presStyleLbl="fgAccFollowNode1" presStyleIdx="2" presStyleCnt="6">
        <dgm:presLayoutVars>
          <dgm:bulletEnabled val="1"/>
        </dgm:presLayoutVars>
      </dgm:prSet>
      <dgm:spPr/>
      <dgm:t>
        <a:bodyPr/>
        <a:lstStyle/>
        <a:p>
          <a:endParaRPr lang="en-US"/>
        </a:p>
      </dgm:t>
    </dgm:pt>
    <dgm:pt modelId="{BC1BEAD4-854E-4898-A657-23730BBD6003}" type="pres">
      <dgm:prSet presAssocID="{A6C89CEF-E4BD-4EC3-A91F-CD75BE0CEE5F}" presName="childTextArrow" presStyleLbl="fgAccFollowNode1" presStyleIdx="3" presStyleCnt="6">
        <dgm:presLayoutVars>
          <dgm:bulletEnabled val="1"/>
        </dgm:presLayoutVars>
      </dgm:prSet>
      <dgm:spPr/>
      <dgm:t>
        <a:bodyPr/>
        <a:lstStyle/>
        <a:p>
          <a:endParaRPr lang="en-US"/>
        </a:p>
      </dgm:t>
    </dgm:pt>
    <dgm:pt modelId="{61312A32-43F6-4EDB-AEB6-604A57684166}" type="pres">
      <dgm:prSet presAssocID="{94E9E962-5AF2-4C79-B9DE-FBD89481444A}" presName="sp" presStyleCnt="0"/>
      <dgm:spPr/>
    </dgm:pt>
    <dgm:pt modelId="{0EDE020F-6137-4DCA-87EF-517652E9A29D}" type="pres">
      <dgm:prSet presAssocID="{E7809AC7-D783-4928-A075-7FF669DFB302}" presName="arrowAndChildren" presStyleCnt="0"/>
      <dgm:spPr/>
    </dgm:pt>
    <dgm:pt modelId="{3DA2A4B2-862D-47F3-B4DA-3F5AD4D85813}" type="pres">
      <dgm:prSet presAssocID="{E7809AC7-D783-4928-A075-7FF669DFB302}" presName="parentTextArrow" presStyleLbl="node1" presStyleIdx="1" presStyleCnt="3"/>
      <dgm:spPr/>
      <dgm:t>
        <a:bodyPr/>
        <a:lstStyle/>
        <a:p>
          <a:endParaRPr lang="en-US"/>
        </a:p>
      </dgm:t>
    </dgm:pt>
    <dgm:pt modelId="{52D0E449-46D6-49F5-9A52-876A5B75B37D}" type="pres">
      <dgm:prSet presAssocID="{E7809AC7-D783-4928-A075-7FF669DFB302}" presName="arrow" presStyleLbl="node1" presStyleIdx="2" presStyleCnt="3"/>
      <dgm:spPr/>
      <dgm:t>
        <a:bodyPr/>
        <a:lstStyle/>
        <a:p>
          <a:endParaRPr lang="en-US"/>
        </a:p>
      </dgm:t>
    </dgm:pt>
    <dgm:pt modelId="{90B8B7B7-4E72-4C79-ADC6-AFD26B8056EE}" type="pres">
      <dgm:prSet presAssocID="{E7809AC7-D783-4928-A075-7FF669DFB302}" presName="descendantArrow" presStyleCnt="0"/>
      <dgm:spPr/>
    </dgm:pt>
    <dgm:pt modelId="{113FFEFA-8A60-414E-803A-BDA4553A4E99}" type="pres">
      <dgm:prSet presAssocID="{17D5AE0E-0D07-45FD-861C-888CAB643741}" presName="childTextArrow" presStyleLbl="fgAccFollowNode1" presStyleIdx="4" presStyleCnt="6">
        <dgm:presLayoutVars>
          <dgm:bulletEnabled val="1"/>
        </dgm:presLayoutVars>
      </dgm:prSet>
      <dgm:spPr/>
      <dgm:t>
        <a:bodyPr/>
        <a:lstStyle/>
        <a:p>
          <a:endParaRPr lang="en-US"/>
        </a:p>
      </dgm:t>
    </dgm:pt>
    <dgm:pt modelId="{6FED4B95-110B-4B04-814E-B81D0D580C57}" type="pres">
      <dgm:prSet presAssocID="{1BF2371D-FA9D-41A5-AB07-E629E36ADCE4}" presName="childTextArrow" presStyleLbl="fgAccFollowNode1" presStyleIdx="5" presStyleCnt="6">
        <dgm:presLayoutVars>
          <dgm:bulletEnabled val="1"/>
        </dgm:presLayoutVars>
      </dgm:prSet>
      <dgm:spPr/>
      <dgm:t>
        <a:bodyPr/>
        <a:lstStyle/>
        <a:p>
          <a:endParaRPr lang="en-US"/>
        </a:p>
      </dgm:t>
    </dgm:pt>
  </dgm:ptLst>
  <dgm:cxnLst>
    <dgm:cxn modelId="{3F7F898D-48EA-4735-9BE6-FCEDE8C319BC}" type="presOf" srcId="{BD5EE02A-CBF1-4F04-9A1E-A3A166033CC4}" destId="{95326497-8F35-466D-873C-9A137CD37122}" srcOrd="0" destOrd="0" presId="urn:microsoft.com/office/officeart/2005/8/layout/process4"/>
    <dgm:cxn modelId="{97E8CC81-49C1-42F4-B15B-99B0163D60A4}" srcId="{BE54E469-CD95-4A3B-8002-BB67552A9D5E}" destId="{69BF3C4D-F6F3-414C-B9C6-54D873A7EC79}" srcOrd="1" destOrd="0" parTransId="{4AAB10EB-268B-4E31-ADF2-B7FD16A7179F}" sibTransId="{F70C4F98-2231-4DC9-9EB9-A877175FF572}"/>
    <dgm:cxn modelId="{CF448D4C-3264-40CC-8E33-83BB26E8ACE3}" srcId="{E7809AC7-D783-4928-A075-7FF669DFB302}" destId="{17D5AE0E-0D07-45FD-861C-888CAB643741}" srcOrd="0" destOrd="0" parTransId="{BA291549-FB1A-4469-BB62-F5A2D174245A}" sibTransId="{8F66C1C8-7061-4DCB-88E3-7CE499EB0011}"/>
    <dgm:cxn modelId="{2024F0FB-F193-4175-AAB2-597F295CC587}" srcId="{C68762C0-303D-408E-8695-F0845C291C43}" destId="{E7809AC7-D783-4928-A075-7FF669DFB302}" srcOrd="0" destOrd="0" parTransId="{EB157544-8ADE-4057-B88E-88022506BF3A}" sibTransId="{94E9E962-5AF2-4C79-B9DE-FBD89481444A}"/>
    <dgm:cxn modelId="{F7BE9ECB-8B5D-4941-8A94-E27EBA0471EF}" srcId="{C68762C0-303D-408E-8695-F0845C291C43}" destId="{83CF31B4-9533-45C0-9889-127491D1B0E5}" srcOrd="1" destOrd="0" parTransId="{0D76B6AA-B4B4-4C9C-98C9-460DF783D728}" sibTransId="{BA9512B5-EBEB-4831-AC94-3E09469913A7}"/>
    <dgm:cxn modelId="{EF7E2396-94C4-427B-826B-8F988FE10E5A}" type="presOf" srcId="{BE54E469-CD95-4A3B-8002-BB67552A9D5E}" destId="{E360DF82-5CB0-4659-BF45-53CF5FD0A12A}" srcOrd="0" destOrd="0" presId="urn:microsoft.com/office/officeart/2005/8/layout/process4"/>
    <dgm:cxn modelId="{F3047A9D-863C-4E2E-8216-EC0A3C3908CC}" type="presOf" srcId="{83CF31B4-9533-45C0-9889-127491D1B0E5}" destId="{45E4990E-FEA6-4D6B-964F-F97CA658A899}" srcOrd="0" destOrd="0" presId="urn:microsoft.com/office/officeart/2005/8/layout/process4"/>
    <dgm:cxn modelId="{34883D03-78C8-488C-84B1-37D00B5A6751}" type="presOf" srcId="{17D5AE0E-0D07-45FD-861C-888CAB643741}" destId="{113FFEFA-8A60-414E-803A-BDA4553A4E99}" srcOrd="0" destOrd="0" presId="urn:microsoft.com/office/officeart/2005/8/layout/process4"/>
    <dgm:cxn modelId="{52097404-6EEC-456F-958B-3F8BA8C34AF3}" srcId="{E7809AC7-D783-4928-A075-7FF669DFB302}" destId="{1BF2371D-FA9D-41A5-AB07-E629E36ADCE4}" srcOrd="1" destOrd="0" parTransId="{DA90519A-8606-4226-AD40-3364341B85A1}" sibTransId="{E3D3FDD1-F3EC-4473-9EBA-E341BAA3F0F9}"/>
    <dgm:cxn modelId="{7B219AE5-4ED9-4785-8EC3-8AA7F0C91B5B}" srcId="{C68762C0-303D-408E-8695-F0845C291C43}" destId="{BE54E469-CD95-4A3B-8002-BB67552A9D5E}" srcOrd="2" destOrd="0" parTransId="{B0D2A895-16E2-4080-B0A5-1880680603ED}" sibTransId="{5C26AF02-3A3A-49CC-A99E-226E44E97093}"/>
    <dgm:cxn modelId="{4DDF9452-52CA-4D0F-BDD9-F2FAA23FD23D}" srcId="{BE54E469-CD95-4A3B-8002-BB67552A9D5E}" destId="{79A23245-8B8F-4805-BB42-F665C990F0F8}" srcOrd="0" destOrd="0" parTransId="{612CF5C7-77D5-42FB-AFF6-555366C6BAAE}" sibTransId="{C9534152-60E3-4527-90C2-19A4D375074C}"/>
    <dgm:cxn modelId="{E5D73F56-4039-4C59-A837-9C4F061C1284}" type="presOf" srcId="{83CF31B4-9533-45C0-9889-127491D1B0E5}" destId="{E5E2DE7D-8258-4D24-A986-BD98D11CD3E3}" srcOrd="1" destOrd="0" presId="urn:microsoft.com/office/officeart/2005/8/layout/process4"/>
    <dgm:cxn modelId="{F65723CD-28EA-48CD-9434-996B5E429ED2}" type="presOf" srcId="{C68762C0-303D-408E-8695-F0845C291C43}" destId="{F4D05C86-CFAD-4DA0-A6DD-9F3F67E674D9}" srcOrd="0" destOrd="0" presId="urn:microsoft.com/office/officeart/2005/8/layout/process4"/>
    <dgm:cxn modelId="{0F4FF7EC-4E76-4529-B39F-044416380253}" type="presOf" srcId="{1BF2371D-FA9D-41A5-AB07-E629E36ADCE4}" destId="{6FED4B95-110B-4B04-814E-B81D0D580C57}" srcOrd="0" destOrd="0" presId="urn:microsoft.com/office/officeart/2005/8/layout/process4"/>
    <dgm:cxn modelId="{D87C099E-6000-4C6E-AAB8-D3EA3C844B84}" type="presOf" srcId="{69BF3C4D-F6F3-414C-B9C6-54D873A7EC79}" destId="{70370355-A821-4814-9336-C5F7AEB8B9D6}" srcOrd="0" destOrd="0" presId="urn:microsoft.com/office/officeart/2005/8/layout/process4"/>
    <dgm:cxn modelId="{9BFF54C7-C87C-447A-A71D-EFA518C2E8B9}" type="presOf" srcId="{BE54E469-CD95-4A3B-8002-BB67552A9D5E}" destId="{C3B6374E-0400-4529-85AB-645AB1595B40}" srcOrd="1" destOrd="0" presId="urn:microsoft.com/office/officeart/2005/8/layout/process4"/>
    <dgm:cxn modelId="{6F13EEF0-BCB9-4029-9B13-CDD7CFF3CD55}" srcId="{83CF31B4-9533-45C0-9889-127491D1B0E5}" destId="{BD5EE02A-CBF1-4F04-9A1E-A3A166033CC4}" srcOrd="0" destOrd="0" parTransId="{1CC056DF-4F7A-45E4-84DE-345DD2AF5243}" sibTransId="{991FE1E3-4FB3-4FE1-B9EE-D5F601EA104B}"/>
    <dgm:cxn modelId="{D20D74AB-D647-41E3-8248-49C256166263}" type="presOf" srcId="{A6C89CEF-E4BD-4EC3-A91F-CD75BE0CEE5F}" destId="{BC1BEAD4-854E-4898-A657-23730BBD6003}" srcOrd="0" destOrd="0" presId="urn:microsoft.com/office/officeart/2005/8/layout/process4"/>
    <dgm:cxn modelId="{D8AEA798-BA8C-4F2E-A102-4125A49EAF8A}" type="presOf" srcId="{79A23245-8B8F-4805-BB42-F665C990F0F8}" destId="{BDA6DAE6-86E9-491D-8374-5B44F71833E2}" srcOrd="0" destOrd="0" presId="urn:microsoft.com/office/officeart/2005/8/layout/process4"/>
    <dgm:cxn modelId="{8A8D6DE8-9CB2-432B-96CC-86CCBAA71260}" type="presOf" srcId="{E7809AC7-D783-4928-A075-7FF669DFB302}" destId="{3DA2A4B2-862D-47F3-B4DA-3F5AD4D85813}" srcOrd="0" destOrd="0" presId="urn:microsoft.com/office/officeart/2005/8/layout/process4"/>
    <dgm:cxn modelId="{9C3074CF-E6DD-4D31-8BB4-7FAE8676D735}" type="presOf" srcId="{E7809AC7-D783-4928-A075-7FF669DFB302}" destId="{52D0E449-46D6-49F5-9A52-876A5B75B37D}" srcOrd="1" destOrd="0" presId="urn:microsoft.com/office/officeart/2005/8/layout/process4"/>
    <dgm:cxn modelId="{B0A94C40-DCE0-43C4-A8D8-A8BCD52BF7B6}" srcId="{83CF31B4-9533-45C0-9889-127491D1B0E5}" destId="{A6C89CEF-E4BD-4EC3-A91F-CD75BE0CEE5F}" srcOrd="1" destOrd="0" parTransId="{D7E0EA6E-18C2-4311-B6FF-0DADDBBE3DDB}" sibTransId="{4D87C33F-0FBF-4C89-B90B-F2E7C2325F61}"/>
    <dgm:cxn modelId="{EAE917B0-941D-4F19-AFBE-6D2558D3AE1A}" type="presParOf" srcId="{F4D05C86-CFAD-4DA0-A6DD-9F3F67E674D9}" destId="{4DCABE5A-1A68-4B50-A85D-F6910E9F0C83}" srcOrd="0" destOrd="0" presId="urn:microsoft.com/office/officeart/2005/8/layout/process4"/>
    <dgm:cxn modelId="{E5A4AE54-E6DF-4F45-86B8-91DBDF3BAEE7}" type="presParOf" srcId="{4DCABE5A-1A68-4B50-A85D-F6910E9F0C83}" destId="{E360DF82-5CB0-4659-BF45-53CF5FD0A12A}" srcOrd="0" destOrd="0" presId="urn:microsoft.com/office/officeart/2005/8/layout/process4"/>
    <dgm:cxn modelId="{230C886E-FF58-4DB1-AA88-7A1755D355EA}" type="presParOf" srcId="{4DCABE5A-1A68-4B50-A85D-F6910E9F0C83}" destId="{C3B6374E-0400-4529-85AB-645AB1595B40}" srcOrd="1" destOrd="0" presId="urn:microsoft.com/office/officeart/2005/8/layout/process4"/>
    <dgm:cxn modelId="{DC591C22-BF6B-4847-8347-04135FA5AFC2}" type="presParOf" srcId="{4DCABE5A-1A68-4B50-A85D-F6910E9F0C83}" destId="{E262E9C3-6481-4222-9F66-0B237CCBBEE6}" srcOrd="2" destOrd="0" presId="urn:microsoft.com/office/officeart/2005/8/layout/process4"/>
    <dgm:cxn modelId="{8112EB08-EACB-46D0-AB8F-1E39801D19F2}" type="presParOf" srcId="{E262E9C3-6481-4222-9F66-0B237CCBBEE6}" destId="{BDA6DAE6-86E9-491D-8374-5B44F71833E2}" srcOrd="0" destOrd="0" presId="urn:microsoft.com/office/officeart/2005/8/layout/process4"/>
    <dgm:cxn modelId="{AC4E93B2-6277-45EA-A577-C4259AB58D55}" type="presParOf" srcId="{E262E9C3-6481-4222-9F66-0B237CCBBEE6}" destId="{70370355-A821-4814-9336-C5F7AEB8B9D6}" srcOrd="1" destOrd="0" presId="urn:microsoft.com/office/officeart/2005/8/layout/process4"/>
    <dgm:cxn modelId="{94B77B84-D61B-435F-90CA-D7D97B8BDF9C}" type="presParOf" srcId="{F4D05C86-CFAD-4DA0-A6DD-9F3F67E674D9}" destId="{2DA3773F-7E0C-411C-9D78-3A26F29464D5}" srcOrd="1" destOrd="0" presId="urn:microsoft.com/office/officeart/2005/8/layout/process4"/>
    <dgm:cxn modelId="{24D677F2-C831-4976-B5CD-875933DB98B2}" type="presParOf" srcId="{F4D05C86-CFAD-4DA0-A6DD-9F3F67E674D9}" destId="{0D0260D6-C48B-410B-B943-902409C09C76}" srcOrd="2" destOrd="0" presId="urn:microsoft.com/office/officeart/2005/8/layout/process4"/>
    <dgm:cxn modelId="{BECE34CB-6142-4DF0-8EBE-4487FE21108A}" type="presParOf" srcId="{0D0260D6-C48B-410B-B943-902409C09C76}" destId="{45E4990E-FEA6-4D6B-964F-F97CA658A899}" srcOrd="0" destOrd="0" presId="urn:microsoft.com/office/officeart/2005/8/layout/process4"/>
    <dgm:cxn modelId="{FD1BBC2B-C728-4FAE-9D41-83BACAD6751B}" type="presParOf" srcId="{0D0260D6-C48B-410B-B943-902409C09C76}" destId="{E5E2DE7D-8258-4D24-A986-BD98D11CD3E3}" srcOrd="1" destOrd="0" presId="urn:microsoft.com/office/officeart/2005/8/layout/process4"/>
    <dgm:cxn modelId="{55F13ABE-4A07-41BB-8C4B-F2811DF41513}" type="presParOf" srcId="{0D0260D6-C48B-410B-B943-902409C09C76}" destId="{8772C1C6-2E37-4B59-9620-1DD47E3E573D}" srcOrd="2" destOrd="0" presId="urn:microsoft.com/office/officeart/2005/8/layout/process4"/>
    <dgm:cxn modelId="{2B382C47-B922-4329-A529-9626BA5A2E7A}" type="presParOf" srcId="{8772C1C6-2E37-4B59-9620-1DD47E3E573D}" destId="{95326497-8F35-466D-873C-9A137CD37122}" srcOrd="0" destOrd="0" presId="urn:microsoft.com/office/officeart/2005/8/layout/process4"/>
    <dgm:cxn modelId="{1BA8A602-88C7-4463-BD31-B6EF88C9E08F}" type="presParOf" srcId="{8772C1C6-2E37-4B59-9620-1DD47E3E573D}" destId="{BC1BEAD4-854E-4898-A657-23730BBD6003}" srcOrd="1" destOrd="0" presId="urn:microsoft.com/office/officeart/2005/8/layout/process4"/>
    <dgm:cxn modelId="{846F9EE6-3E05-4C8D-963E-E06B4866B556}" type="presParOf" srcId="{F4D05C86-CFAD-4DA0-A6DD-9F3F67E674D9}" destId="{61312A32-43F6-4EDB-AEB6-604A57684166}" srcOrd="3" destOrd="0" presId="urn:microsoft.com/office/officeart/2005/8/layout/process4"/>
    <dgm:cxn modelId="{26D6EE80-10C4-4CD7-AEB3-179C6CF750EC}" type="presParOf" srcId="{F4D05C86-CFAD-4DA0-A6DD-9F3F67E674D9}" destId="{0EDE020F-6137-4DCA-87EF-517652E9A29D}" srcOrd="4" destOrd="0" presId="urn:microsoft.com/office/officeart/2005/8/layout/process4"/>
    <dgm:cxn modelId="{3639AD39-7FB2-49FC-8D0E-A30ABBAE871C}" type="presParOf" srcId="{0EDE020F-6137-4DCA-87EF-517652E9A29D}" destId="{3DA2A4B2-862D-47F3-B4DA-3F5AD4D85813}" srcOrd="0" destOrd="0" presId="urn:microsoft.com/office/officeart/2005/8/layout/process4"/>
    <dgm:cxn modelId="{8523A27B-B9F9-42C4-AF1F-8B75A27FD90A}" type="presParOf" srcId="{0EDE020F-6137-4DCA-87EF-517652E9A29D}" destId="{52D0E449-46D6-49F5-9A52-876A5B75B37D}" srcOrd="1" destOrd="0" presId="urn:microsoft.com/office/officeart/2005/8/layout/process4"/>
    <dgm:cxn modelId="{8558812D-A83A-491C-9700-B061BEF3C174}" type="presParOf" srcId="{0EDE020F-6137-4DCA-87EF-517652E9A29D}" destId="{90B8B7B7-4E72-4C79-ADC6-AFD26B8056EE}" srcOrd="2" destOrd="0" presId="urn:microsoft.com/office/officeart/2005/8/layout/process4"/>
    <dgm:cxn modelId="{457A57C4-3993-4E91-9767-76DE59DD9119}" type="presParOf" srcId="{90B8B7B7-4E72-4C79-ADC6-AFD26B8056EE}" destId="{113FFEFA-8A60-414E-803A-BDA4553A4E99}" srcOrd="0" destOrd="0" presId="urn:microsoft.com/office/officeart/2005/8/layout/process4"/>
    <dgm:cxn modelId="{ED05FA18-7E13-45B3-B5BC-5EB3CFBE5237}" type="presParOf" srcId="{90B8B7B7-4E72-4C79-ADC6-AFD26B8056EE}" destId="{6FED4B95-110B-4B04-814E-B81D0D580C57}"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349DB4-0EA7-46C7-81D6-4D687ECEAEC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74EEC852-12AD-4D67-96BA-FDEEE26A1591}">
      <dgm:prSet phldrT="[Text]"/>
      <dgm:spPr/>
      <dgm:t>
        <a:bodyPr/>
        <a:lstStyle/>
        <a:p>
          <a:r>
            <a:rPr lang="en-US" dirty="0" smtClean="0"/>
            <a:t>Accommodations I-ELP</a:t>
          </a:r>
          <a:endParaRPr lang="en-US" dirty="0"/>
        </a:p>
      </dgm:t>
    </dgm:pt>
    <dgm:pt modelId="{C0F374CB-0339-4597-A202-0C2C6F2F1400}" type="parTrans" cxnId="{6B4D33BA-E750-418C-8DC6-7419B654B7A7}">
      <dgm:prSet/>
      <dgm:spPr/>
      <dgm:t>
        <a:bodyPr/>
        <a:lstStyle/>
        <a:p>
          <a:endParaRPr lang="en-US"/>
        </a:p>
      </dgm:t>
    </dgm:pt>
    <dgm:pt modelId="{5C69852D-7532-4B5B-8F45-281B281900F6}" type="sibTrans" cxnId="{6B4D33BA-E750-418C-8DC6-7419B654B7A7}">
      <dgm:prSet/>
      <dgm:spPr/>
      <dgm:t>
        <a:bodyPr/>
        <a:lstStyle/>
        <a:p>
          <a:endParaRPr lang="en-US"/>
        </a:p>
      </dgm:t>
    </dgm:pt>
    <dgm:pt modelId="{2B929568-A64D-46F5-B6A3-B85AA7074D56}">
      <dgm:prSet phldrT="[Text]"/>
      <dgm:spPr/>
      <dgm:t>
        <a:bodyPr/>
        <a:lstStyle/>
        <a:p>
          <a:r>
            <a:rPr lang="en-US" dirty="0" smtClean="0"/>
            <a:t>Classroom accommodations as prescribed by EL committee</a:t>
          </a:r>
          <a:endParaRPr lang="en-US" dirty="0"/>
        </a:p>
      </dgm:t>
    </dgm:pt>
    <dgm:pt modelId="{38FE2538-A485-40AE-B1D8-B41332FBEC9C}" type="parTrans" cxnId="{7DE4A191-BEBD-4315-A314-C0AADB22E629}">
      <dgm:prSet/>
      <dgm:spPr/>
      <dgm:t>
        <a:bodyPr/>
        <a:lstStyle/>
        <a:p>
          <a:endParaRPr lang="en-US"/>
        </a:p>
      </dgm:t>
    </dgm:pt>
    <dgm:pt modelId="{3D0E48C5-85B7-4717-AF7F-9699656103E8}" type="sibTrans" cxnId="{7DE4A191-BEBD-4315-A314-C0AADB22E629}">
      <dgm:prSet/>
      <dgm:spPr/>
      <dgm:t>
        <a:bodyPr/>
        <a:lstStyle/>
        <a:p>
          <a:endParaRPr lang="en-US"/>
        </a:p>
      </dgm:t>
    </dgm:pt>
    <dgm:pt modelId="{96334809-D0D0-4E82-A302-0B84B95944E4}">
      <dgm:prSet phldrT="[Text]"/>
      <dgm:spPr/>
      <dgm:t>
        <a:bodyPr/>
        <a:lstStyle/>
        <a:p>
          <a:r>
            <a:rPr lang="en-US" dirty="0" smtClean="0"/>
            <a:t>Pull out for English language instruction classes by ESL teacher</a:t>
          </a:r>
          <a:endParaRPr lang="en-US" dirty="0"/>
        </a:p>
      </dgm:t>
    </dgm:pt>
    <dgm:pt modelId="{D718E9F5-2E0D-4A9B-84CF-6C9C97C2BE0D}" type="parTrans" cxnId="{35B7CED9-9AC2-457F-AC79-EDA234D49003}">
      <dgm:prSet/>
      <dgm:spPr/>
      <dgm:t>
        <a:bodyPr/>
        <a:lstStyle/>
        <a:p>
          <a:endParaRPr lang="en-US"/>
        </a:p>
      </dgm:t>
    </dgm:pt>
    <dgm:pt modelId="{56229037-EC6E-4534-9D9F-7DB7C8C84D98}" type="sibTrans" cxnId="{35B7CED9-9AC2-457F-AC79-EDA234D49003}">
      <dgm:prSet/>
      <dgm:spPr/>
      <dgm:t>
        <a:bodyPr/>
        <a:lstStyle/>
        <a:p>
          <a:endParaRPr lang="en-US"/>
        </a:p>
      </dgm:t>
    </dgm:pt>
    <dgm:pt modelId="{3F64B53F-D208-4784-B751-7805CA1D9D08}">
      <dgm:prSet phldrT="[Text]"/>
      <dgm:spPr/>
      <dgm:t>
        <a:bodyPr/>
        <a:lstStyle/>
        <a:p>
          <a:r>
            <a:rPr lang="en-US" dirty="0" smtClean="0"/>
            <a:t>Testing </a:t>
          </a:r>
          <a:endParaRPr lang="en-US" dirty="0"/>
        </a:p>
      </dgm:t>
    </dgm:pt>
    <dgm:pt modelId="{CD6E5444-A137-4DBB-96C2-0764C5F8D212}" type="parTrans" cxnId="{3FC9FBA6-84AA-4E72-A0B7-597DAD3DBCCA}">
      <dgm:prSet/>
      <dgm:spPr/>
      <dgm:t>
        <a:bodyPr/>
        <a:lstStyle/>
        <a:p>
          <a:endParaRPr lang="en-US"/>
        </a:p>
      </dgm:t>
    </dgm:pt>
    <dgm:pt modelId="{13C6794C-6DBE-4987-8850-BB43E6DF1CAD}" type="sibTrans" cxnId="{3FC9FBA6-84AA-4E72-A0B7-597DAD3DBCCA}">
      <dgm:prSet/>
      <dgm:spPr/>
      <dgm:t>
        <a:bodyPr/>
        <a:lstStyle/>
        <a:p>
          <a:endParaRPr lang="en-US"/>
        </a:p>
      </dgm:t>
    </dgm:pt>
    <dgm:pt modelId="{B61BBF78-4E02-466F-B9AC-F556BF4B6766}">
      <dgm:prSet phldrT="[Text]"/>
      <dgm:spPr/>
      <dgm:t>
        <a:bodyPr/>
        <a:lstStyle/>
        <a:p>
          <a:r>
            <a:rPr lang="en-US" dirty="0" smtClean="0"/>
            <a:t>ACCESS Yearly in Spring for all LEPs</a:t>
          </a:r>
          <a:endParaRPr lang="en-US" dirty="0"/>
        </a:p>
      </dgm:t>
    </dgm:pt>
    <dgm:pt modelId="{2A28334E-5924-46E4-BD1E-204407B7D3D5}" type="parTrans" cxnId="{CF6EACF4-5961-4FCB-A8E2-D1968FD30C19}">
      <dgm:prSet/>
      <dgm:spPr/>
      <dgm:t>
        <a:bodyPr/>
        <a:lstStyle/>
        <a:p>
          <a:endParaRPr lang="en-US"/>
        </a:p>
      </dgm:t>
    </dgm:pt>
    <dgm:pt modelId="{8225EE56-76BD-4192-8C9B-B86C62466A6A}" type="sibTrans" cxnId="{CF6EACF4-5961-4FCB-A8E2-D1968FD30C19}">
      <dgm:prSet/>
      <dgm:spPr/>
      <dgm:t>
        <a:bodyPr/>
        <a:lstStyle/>
        <a:p>
          <a:endParaRPr lang="en-US"/>
        </a:p>
      </dgm:t>
    </dgm:pt>
    <dgm:pt modelId="{A3AAD669-CE50-49F0-AFEB-068A8A20580E}">
      <dgm:prSet phldrT="[Text]"/>
      <dgm:spPr/>
      <dgm:t>
        <a:bodyPr/>
        <a:lstStyle/>
        <a:p>
          <a:r>
            <a:rPr lang="en-US" dirty="0" smtClean="0"/>
            <a:t>Score of 4.8 is considered proficient and student is eligible for exit</a:t>
          </a:r>
          <a:endParaRPr lang="en-US" dirty="0"/>
        </a:p>
      </dgm:t>
    </dgm:pt>
    <dgm:pt modelId="{B668A3CA-EF6B-49F1-8A4F-CFE41FE86606}" type="parTrans" cxnId="{1A19A323-CF94-426B-91C5-DD19A6382D0D}">
      <dgm:prSet/>
      <dgm:spPr/>
      <dgm:t>
        <a:bodyPr/>
        <a:lstStyle/>
        <a:p>
          <a:endParaRPr lang="en-US"/>
        </a:p>
      </dgm:t>
    </dgm:pt>
    <dgm:pt modelId="{0A2DD0F0-5AD9-423E-B90C-5047B4A99A7C}" type="sibTrans" cxnId="{1A19A323-CF94-426B-91C5-DD19A6382D0D}">
      <dgm:prSet/>
      <dgm:spPr/>
      <dgm:t>
        <a:bodyPr/>
        <a:lstStyle/>
        <a:p>
          <a:endParaRPr lang="en-US"/>
        </a:p>
      </dgm:t>
    </dgm:pt>
    <dgm:pt modelId="{1516B0BF-DE09-4BE9-90BF-FFE0F7AC9492}">
      <dgm:prSet phldrT="[Text]"/>
      <dgm:spPr/>
      <dgm:t>
        <a:bodyPr/>
        <a:lstStyle/>
        <a:p>
          <a:r>
            <a:rPr lang="en-US" dirty="0" smtClean="0"/>
            <a:t>Monitoring-Exiting</a:t>
          </a:r>
          <a:endParaRPr lang="en-US" dirty="0"/>
        </a:p>
      </dgm:t>
    </dgm:pt>
    <dgm:pt modelId="{C548BD88-8956-4B7D-B026-9A045131CCC9}" type="parTrans" cxnId="{5F5BAC61-8DBD-4DC0-9144-BB70F1A84E6C}">
      <dgm:prSet/>
      <dgm:spPr/>
      <dgm:t>
        <a:bodyPr/>
        <a:lstStyle/>
        <a:p>
          <a:endParaRPr lang="en-US"/>
        </a:p>
      </dgm:t>
    </dgm:pt>
    <dgm:pt modelId="{AC023703-B5ED-4096-A5CA-4EEE99334D6D}" type="sibTrans" cxnId="{5F5BAC61-8DBD-4DC0-9144-BB70F1A84E6C}">
      <dgm:prSet/>
      <dgm:spPr/>
      <dgm:t>
        <a:bodyPr/>
        <a:lstStyle/>
        <a:p>
          <a:endParaRPr lang="en-US"/>
        </a:p>
      </dgm:t>
    </dgm:pt>
    <dgm:pt modelId="{7462E8D0-AFA0-4C14-B5F7-4C83767DF687}">
      <dgm:prSet phldrT="[Text]"/>
      <dgm:spPr/>
      <dgm:t>
        <a:bodyPr/>
        <a:lstStyle/>
        <a:p>
          <a:r>
            <a:rPr lang="en-US" dirty="0" smtClean="0"/>
            <a:t>LEPs are monitored regularly by EL Committee and included in Data Portfolios</a:t>
          </a:r>
          <a:endParaRPr lang="en-US" dirty="0"/>
        </a:p>
      </dgm:t>
    </dgm:pt>
    <dgm:pt modelId="{525B6F58-4A1D-4547-BAB6-627B3888FC83}" type="parTrans" cxnId="{30B81A6C-D41F-4D93-974F-DBA2840AD7A3}">
      <dgm:prSet/>
      <dgm:spPr/>
      <dgm:t>
        <a:bodyPr/>
        <a:lstStyle/>
        <a:p>
          <a:endParaRPr lang="en-US"/>
        </a:p>
      </dgm:t>
    </dgm:pt>
    <dgm:pt modelId="{2FB0DAA5-5581-43CA-B1C5-7EB63EBA7769}" type="sibTrans" cxnId="{30B81A6C-D41F-4D93-974F-DBA2840AD7A3}">
      <dgm:prSet/>
      <dgm:spPr/>
      <dgm:t>
        <a:bodyPr/>
        <a:lstStyle/>
        <a:p>
          <a:endParaRPr lang="en-US"/>
        </a:p>
      </dgm:t>
    </dgm:pt>
    <dgm:pt modelId="{0A09E433-564D-42E9-8396-86AEC569528D}">
      <dgm:prSet phldrT="[Text]"/>
      <dgm:spPr/>
      <dgm:t>
        <a:bodyPr/>
        <a:lstStyle/>
        <a:p>
          <a:r>
            <a:rPr lang="en-US" dirty="0" smtClean="0"/>
            <a:t>FLEPs are monitored for 2 Years</a:t>
          </a:r>
          <a:endParaRPr lang="en-US" dirty="0"/>
        </a:p>
      </dgm:t>
    </dgm:pt>
    <dgm:pt modelId="{D4DEF57A-8369-4628-AAAB-F0A5FEEFA2FA}" type="parTrans" cxnId="{31DF822B-AF6E-48C3-8EEF-813008C12B18}">
      <dgm:prSet/>
      <dgm:spPr/>
      <dgm:t>
        <a:bodyPr/>
        <a:lstStyle/>
        <a:p>
          <a:endParaRPr lang="en-US"/>
        </a:p>
      </dgm:t>
    </dgm:pt>
    <dgm:pt modelId="{C1908128-D6B6-41D8-AE88-BBBA2C6BAB95}" type="sibTrans" cxnId="{31DF822B-AF6E-48C3-8EEF-813008C12B18}">
      <dgm:prSet/>
      <dgm:spPr/>
      <dgm:t>
        <a:bodyPr/>
        <a:lstStyle/>
        <a:p>
          <a:endParaRPr lang="en-US"/>
        </a:p>
      </dgm:t>
    </dgm:pt>
    <dgm:pt modelId="{7ACB972A-81DA-45CC-B94B-5550B330B6A3}" type="pres">
      <dgm:prSet presAssocID="{7B349DB4-0EA7-46C7-81D6-4D687ECEAECE}" presName="Name0" presStyleCnt="0">
        <dgm:presLayoutVars>
          <dgm:dir/>
          <dgm:animLvl val="lvl"/>
          <dgm:resizeHandles val="exact"/>
        </dgm:presLayoutVars>
      </dgm:prSet>
      <dgm:spPr/>
      <dgm:t>
        <a:bodyPr/>
        <a:lstStyle/>
        <a:p>
          <a:endParaRPr lang="en-US"/>
        </a:p>
      </dgm:t>
    </dgm:pt>
    <dgm:pt modelId="{31721F03-9B02-47FD-8FD0-D97F7B253139}" type="pres">
      <dgm:prSet presAssocID="{1516B0BF-DE09-4BE9-90BF-FFE0F7AC9492}" presName="boxAndChildren" presStyleCnt="0"/>
      <dgm:spPr/>
    </dgm:pt>
    <dgm:pt modelId="{ABB226D1-8688-44DC-8E80-7C3BA8CE258A}" type="pres">
      <dgm:prSet presAssocID="{1516B0BF-DE09-4BE9-90BF-FFE0F7AC9492}" presName="parentTextBox" presStyleLbl="node1" presStyleIdx="0" presStyleCnt="3"/>
      <dgm:spPr/>
      <dgm:t>
        <a:bodyPr/>
        <a:lstStyle/>
        <a:p>
          <a:endParaRPr lang="en-US"/>
        </a:p>
      </dgm:t>
    </dgm:pt>
    <dgm:pt modelId="{8A032403-A518-42F0-A39B-A023E72F90AA}" type="pres">
      <dgm:prSet presAssocID="{1516B0BF-DE09-4BE9-90BF-FFE0F7AC9492}" presName="entireBox" presStyleLbl="node1" presStyleIdx="0" presStyleCnt="3"/>
      <dgm:spPr/>
      <dgm:t>
        <a:bodyPr/>
        <a:lstStyle/>
        <a:p>
          <a:endParaRPr lang="en-US"/>
        </a:p>
      </dgm:t>
    </dgm:pt>
    <dgm:pt modelId="{2E8A31B5-643B-464A-A80D-350CEE6E330F}" type="pres">
      <dgm:prSet presAssocID="{1516B0BF-DE09-4BE9-90BF-FFE0F7AC9492}" presName="descendantBox" presStyleCnt="0"/>
      <dgm:spPr/>
    </dgm:pt>
    <dgm:pt modelId="{6CC3D325-C653-409B-9A30-9FC84ACD839F}" type="pres">
      <dgm:prSet presAssocID="{7462E8D0-AFA0-4C14-B5F7-4C83767DF687}" presName="childTextBox" presStyleLbl="fgAccFollowNode1" presStyleIdx="0" presStyleCnt="6">
        <dgm:presLayoutVars>
          <dgm:bulletEnabled val="1"/>
        </dgm:presLayoutVars>
      </dgm:prSet>
      <dgm:spPr/>
      <dgm:t>
        <a:bodyPr/>
        <a:lstStyle/>
        <a:p>
          <a:endParaRPr lang="en-US"/>
        </a:p>
      </dgm:t>
    </dgm:pt>
    <dgm:pt modelId="{C29F31E3-5E91-4745-8458-E2648BF9B772}" type="pres">
      <dgm:prSet presAssocID="{0A09E433-564D-42E9-8396-86AEC569528D}" presName="childTextBox" presStyleLbl="fgAccFollowNode1" presStyleIdx="1" presStyleCnt="6">
        <dgm:presLayoutVars>
          <dgm:bulletEnabled val="1"/>
        </dgm:presLayoutVars>
      </dgm:prSet>
      <dgm:spPr/>
      <dgm:t>
        <a:bodyPr/>
        <a:lstStyle/>
        <a:p>
          <a:endParaRPr lang="en-US"/>
        </a:p>
      </dgm:t>
    </dgm:pt>
    <dgm:pt modelId="{1A230B98-909F-45CC-B7C3-6C60965B357E}" type="pres">
      <dgm:prSet presAssocID="{13C6794C-6DBE-4987-8850-BB43E6DF1CAD}" presName="sp" presStyleCnt="0"/>
      <dgm:spPr/>
    </dgm:pt>
    <dgm:pt modelId="{B96220BD-80DA-4699-A2FF-6FC210733A18}" type="pres">
      <dgm:prSet presAssocID="{3F64B53F-D208-4784-B751-7805CA1D9D08}" presName="arrowAndChildren" presStyleCnt="0"/>
      <dgm:spPr/>
    </dgm:pt>
    <dgm:pt modelId="{14371BAC-45A8-4205-91FD-01EB70592B71}" type="pres">
      <dgm:prSet presAssocID="{3F64B53F-D208-4784-B751-7805CA1D9D08}" presName="parentTextArrow" presStyleLbl="node1" presStyleIdx="0" presStyleCnt="3"/>
      <dgm:spPr/>
      <dgm:t>
        <a:bodyPr/>
        <a:lstStyle/>
        <a:p>
          <a:endParaRPr lang="en-US"/>
        </a:p>
      </dgm:t>
    </dgm:pt>
    <dgm:pt modelId="{C7745F06-CF8D-4DBE-9766-649B3B5FFB58}" type="pres">
      <dgm:prSet presAssocID="{3F64B53F-D208-4784-B751-7805CA1D9D08}" presName="arrow" presStyleLbl="node1" presStyleIdx="1" presStyleCnt="3"/>
      <dgm:spPr/>
      <dgm:t>
        <a:bodyPr/>
        <a:lstStyle/>
        <a:p>
          <a:endParaRPr lang="en-US"/>
        </a:p>
      </dgm:t>
    </dgm:pt>
    <dgm:pt modelId="{3D99192E-2DA2-4337-A538-E036EA621608}" type="pres">
      <dgm:prSet presAssocID="{3F64B53F-D208-4784-B751-7805CA1D9D08}" presName="descendantArrow" presStyleCnt="0"/>
      <dgm:spPr/>
    </dgm:pt>
    <dgm:pt modelId="{6C931710-CFA6-4A56-A3BB-4739CA5EE8C4}" type="pres">
      <dgm:prSet presAssocID="{B61BBF78-4E02-466F-B9AC-F556BF4B6766}" presName="childTextArrow" presStyleLbl="fgAccFollowNode1" presStyleIdx="2" presStyleCnt="6">
        <dgm:presLayoutVars>
          <dgm:bulletEnabled val="1"/>
        </dgm:presLayoutVars>
      </dgm:prSet>
      <dgm:spPr/>
      <dgm:t>
        <a:bodyPr/>
        <a:lstStyle/>
        <a:p>
          <a:endParaRPr lang="en-US"/>
        </a:p>
      </dgm:t>
    </dgm:pt>
    <dgm:pt modelId="{3B7972E2-3780-49F3-9D29-49678018635F}" type="pres">
      <dgm:prSet presAssocID="{A3AAD669-CE50-49F0-AFEB-068A8A20580E}" presName="childTextArrow" presStyleLbl="fgAccFollowNode1" presStyleIdx="3" presStyleCnt="6">
        <dgm:presLayoutVars>
          <dgm:bulletEnabled val="1"/>
        </dgm:presLayoutVars>
      </dgm:prSet>
      <dgm:spPr/>
      <dgm:t>
        <a:bodyPr/>
        <a:lstStyle/>
        <a:p>
          <a:endParaRPr lang="en-US"/>
        </a:p>
      </dgm:t>
    </dgm:pt>
    <dgm:pt modelId="{2EFF4A5E-9575-4DAB-A74E-EA5BB570E1B8}" type="pres">
      <dgm:prSet presAssocID="{5C69852D-7532-4B5B-8F45-281B281900F6}" presName="sp" presStyleCnt="0"/>
      <dgm:spPr/>
    </dgm:pt>
    <dgm:pt modelId="{40A2F2CC-44FA-452C-A694-6DF16D2FE5D6}" type="pres">
      <dgm:prSet presAssocID="{74EEC852-12AD-4D67-96BA-FDEEE26A1591}" presName="arrowAndChildren" presStyleCnt="0"/>
      <dgm:spPr/>
    </dgm:pt>
    <dgm:pt modelId="{3A30CC8E-55FE-4FDA-AA1A-634EEBF6800B}" type="pres">
      <dgm:prSet presAssocID="{74EEC852-12AD-4D67-96BA-FDEEE26A1591}" presName="parentTextArrow" presStyleLbl="node1" presStyleIdx="1" presStyleCnt="3"/>
      <dgm:spPr/>
      <dgm:t>
        <a:bodyPr/>
        <a:lstStyle/>
        <a:p>
          <a:endParaRPr lang="en-US"/>
        </a:p>
      </dgm:t>
    </dgm:pt>
    <dgm:pt modelId="{90AEC831-77BB-4E06-95B7-9F6BEDA640DE}" type="pres">
      <dgm:prSet presAssocID="{74EEC852-12AD-4D67-96BA-FDEEE26A1591}" presName="arrow" presStyleLbl="node1" presStyleIdx="2" presStyleCnt="3"/>
      <dgm:spPr/>
      <dgm:t>
        <a:bodyPr/>
        <a:lstStyle/>
        <a:p>
          <a:endParaRPr lang="en-US"/>
        </a:p>
      </dgm:t>
    </dgm:pt>
    <dgm:pt modelId="{25A2D0C0-CEA5-4B01-98A6-9CA6FC454CCE}" type="pres">
      <dgm:prSet presAssocID="{74EEC852-12AD-4D67-96BA-FDEEE26A1591}" presName="descendantArrow" presStyleCnt="0"/>
      <dgm:spPr/>
    </dgm:pt>
    <dgm:pt modelId="{BFF55A5E-0D2D-4389-827F-51B8975FA5F5}" type="pres">
      <dgm:prSet presAssocID="{2B929568-A64D-46F5-B6A3-B85AA7074D56}" presName="childTextArrow" presStyleLbl="fgAccFollowNode1" presStyleIdx="4" presStyleCnt="6">
        <dgm:presLayoutVars>
          <dgm:bulletEnabled val="1"/>
        </dgm:presLayoutVars>
      </dgm:prSet>
      <dgm:spPr/>
      <dgm:t>
        <a:bodyPr/>
        <a:lstStyle/>
        <a:p>
          <a:endParaRPr lang="en-US"/>
        </a:p>
      </dgm:t>
    </dgm:pt>
    <dgm:pt modelId="{BEA8C727-2E0A-420E-899E-28A450D08A8E}" type="pres">
      <dgm:prSet presAssocID="{96334809-D0D0-4E82-A302-0B84B95944E4}" presName="childTextArrow" presStyleLbl="fgAccFollowNode1" presStyleIdx="5" presStyleCnt="6">
        <dgm:presLayoutVars>
          <dgm:bulletEnabled val="1"/>
        </dgm:presLayoutVars>
      </dgm:prSet>
      <dgm:spPr/>
      <dgm:t>
        <a:bodyPr/>
        <a:lstStyle/>
        <a:p>
          <a:endParaRPr lang="en-US"/>
        </a:p>
      </dgm:t>
    </dgm:pt>
  </dgm:ptLst>
  <dgm:cxnLst>
    <dgm:cxn modelId="{1E416227-C749-4454-A7D8-440AAAE00080}" type="presOf" srcId="{74EEC852-12AD-4D67-96BA-FDEEE26A1591}" destId="{3A30CC8E-55FE-4FDA-AA1A-634EEBF6800B}" srcOrd="0" destOrd="0" presId="urn:microsoft.com/office/officeart/2005/8/layout/process4"/>
    <dgm:cxn modelId="{47CE1B96-A11D-411A-AF28-B9E0628E7D11}" type="presOf" srcId="{B61BBF78-4E02-466F-B9AC-F556BF4B6766}" destId="{6C931710-CFA6-4A56-A3BB-4739CA5EE8C4}" srcOrd="0" destOrd="0" presId="urn:microsoft.com/office/officeart/2005/8/layout/process4"/>
    <dgm:cxn modelId="{6B4D33BA-E750-418C-8DC6-7419B654B7A7}" srcId="{7B349DB4-0EA7-46C7-81D6-4D687ECEAECE}" destId="{74EEC852-12AD-4D67-96BA-FDEEE26A1591}" srcOrd="0" destOrd="0" parTransId="{C0F374CB-0339-4597-A202-0C2C6F2F1400}" sibTransId="{5C69852D-7532-4B5B-8F45-281B281900F6}"/>
    <dgm:cxn modelId="{8EC8A4F2-E67A-4604-84C4-241A30E7F40C}" type="presOf" srcId="{3F64B53F-D208-4784-B751-7805CA1D9D08}" destId="{14371BAC-45A8-4205-91FD-01EB70592B71}" srcOrd="0" destOrd="0" presId="urn:microsoft.com/office/officeart/2005/8/layout/process4"/>
    <dgm:cxn modelId="{30B81A6C-D41F-4D93-974F-DBA2840AD7A3}" srcId="{1516B0BF-DE09-4BE9-90BF-FFE0F7AC9492}" destId="{7462E8D0-AFA0-4C14-B5F7-4C83767DF687}" srcOrd="0" destOrd="0" parTransId="{525B6F58-4A1D-4547-BAB6-627B3888FC83}" sibTransId="{2FB0DAA5-5581-43CA-B1C5-7EB63EBA7769}"/>
    <dgm:cxn modelId="{7DE4A191-BEBD-4315-A314-C0AADB22E629}" srcId="{74EEC852-12AD-4D67-96BA-FDEEE26A1591}" destId="{2B929568-A64D-46F5-B6A3-B85AA7074D56}" srcOrd="0" destOrd="0" parTransId="{38FE2538-A485-40AE-B1D8-B41332FBEC9C}" sibTransId="{3D0E48C5-85B7-4717-AF7F-9699656103E8}"/>
    <dgm:cxn modelId="{3FC9FBA6-84AA-4E72-A0B7-597DAD3DBCCA}" srcId="{7B349DB4-0EA7-46C7-81D6-4D687ECEAECE}" destId="{3F64B53F-D208-4784-B751-7805CA1D9D08}" srcOrd="1" destOrd="0" parTransId="{CD6E5444-A137-4DBB-96C2-0764C5F8D212}" sibTransId="{13C6794C-6DBE-4987-8850-BB43E6DF1CAD}"/>
    <dgm:cxn modelId="{CF6EACF4-5961-4FCB-A8E2-D1968FD30C19}" srcId="{3F64B53F-D208-4784-B751-7805CA1D9D08}" destId="{B61BBF78-4E02-466F-B9AC-F556BF4B6766}" srcOrd="0" destOrd="0" parTransId="{2A28334E-5924-46E4-BD1E-204407B7D3D5}" sibTransId="{8225EE56-76BD-4192-8C9B-B86C62466A6A}"/>
    <dgm:cxn modelId="{6CF13F3B-0F1B-4D81-8A4B-D7D778B3F3DB}" type="presOf" srcId="{3F64B53F-D208-4784-B751-7805CA1D9D08}" destId="{C7745F06-CF8D-4DBE-9766-649B3B5FFB58}" srcOrd="1" destOrd="0" presId="urn:microsoft.com/office/officeart/2005/8/layout/process4"/>
    <dgm:cxn modelId="{95B5339D-F179-46C2-A51F-44384AE2CEE2}" type="presOf" srcId="{7B349DB4-0EA7-46C7-81D6-4D687ECEAECE}" destId="{7ACB972A-81DA-45CC-B94B-5550B330B6A3}" srcOrd="0" destOrd="0" presId="urn:microsoft.com/office/officeart/2005/8/layout/process4"/>
    <dgm:cxn modelId="{53CB9B9E-AFAF-4039-92B0-4798CAFB9632}" type="presOf" srcId="{1516B0BF-DE09-4BE9-90BF-FFE0F7AC9492}" destId="{ABB226D1-8688-44DC-8E80-7C3BA8CE258A}" srcOrd="0" destOrd="0" presId="urn:microsoft.com/office/officeart/2005/8/layout/process4"/>
    <dgm:cxn modelId="{1A19A323-CF94-426B-91C5-DD19A6382D0D}" srcId="{3F64B53F-D208-4784-B751-7805CA1D9D08}" destId="{A3AAD669-CE50-49F0-AFEB-068A8A20580E}" srcOrd="1" destOrd="0" parTransId="{B668A3CA-EF6B-49F1-8A4F-CFE41FE86606}" sibTransId="{0A2DD0F0-5AD9-423E-B90C-5047B4A99A7C}"/>
    <dgm:cxn modelId="{536E413D-53C7-49F5-8976-E97DF28619F1}" type="presOf" srcId="{2B929568-A64D-46F5-B6A3-B85AA7074D56}" destId="{BFF55A5E-0D2D-4389-827F-51B8975FA5F5}" srcOrd="0" destOrd="0" presId="urn:microsoft.com/office/officeart/2005/8/layout/process4"/>
    <dgm:cxn modelId="{9B27C2D5-C385-4207-A799-BE0E06BA3D67}" type="presOf" srcId="{7462E8D0-AFA0-4C14-B5F7-4C83767DF687}" destId="{6CC3D325-C653-409B-9A30-9FC84ACD839F}" srcOrd="0" destOrd="0" presId="urn:microsoft.com/office/officeart/2005/8/layout/process4"/>
    <dgm:cxn modelId="{31DF822B-AF6E-48C3-8EEF-813008C12B18}" srcId="{1516B0BF-DE09-4BE9-90BF-FFE0F7AC9492}" destId="{0A09E433-564D-42E9-8396-86AEC569528D}" srcOrd="1" destOrd="0" parTransId="{D4DEF57A-8369-4628-AAAB-F0A5FEEFA2FA}" sibTransId="{C1908128-D6B6-41D8-AE88-BBBA2C6BAB95}"/>
    <dgm:cxn modelId="{35B7CED9-9AC2-457F-AC79-EDA234D49003}" srcId="{74EEC852-12AD-4D67-96BA-FDEEE26A1591}" destId="{96334809-D0D0-4E82-A302-0B84B95944E4}" srcOrd="1" destOrd="0" parTransId="{D718E9F5-2E0D-4A9B-84CF-6C9C97C2BE0D}" sibTransId="{56229037-EC6E-4534-9D9F-7DB7C8C84D98}"/>
    <dgm:cxn modelId="{6FE4FAE0-0154-4EB3-8E3E-72FE8D035754}" type="presOf" srcId="{96334809-D0D0-4E82-A302-0B84B95944E4}" destId="{BEA8C727-2E0A-420E-899E-28A450D08A8E}" srcOrd="0" destOrd="0" presId="urn:microsoft.com/office/officeart/2005/8/layout/process4"/>
    <dgm:cxn modelId="{94D4DB65-B1AD-4472-965C-E4A86EDE1259}" type="presOf" srcId="{0A09E433-564D-42E9-8396-86AEC569528D}" destId="{C29F31E3-5E91-4745-8458-E2648BF9B772}" srcOrd="0" destOrd="0" presId="urn:microsoft.com/office/officeart/2005/8/layout/process4"/>
    <dgm:cxn modelId="{7A37AB61-E007-433B-9452-CA7F4D6415CD}" type="presOf" srcId="{1516B0BF-DE09-4BE9-90BF-FFE0F7AC9492}" destId="{8A032403-A518-42F0-A39B-A023E72F90AA}" srcOrd="1" destOrd="0" presId="urn:microsoft.com/office/officeart/2005/8/layout/process4"/>
    <dgm:cxn modelId="{82E26FD2-9A96-4F3D-BAA4-057DB8197701}" type="presOf" srcId="{A3AAD669-CE50-49F0-AFEB-068A8A20580E}" destId="{3B7972E2-3780-49F3-9D29-49678018635F}" srcOrd="0" destOrd="0" presId="urn:microsoft.com/office/officeart/2005/8/layout/process4"/>
    <dgm:cxn modelId="{23BABF3B-E17B-4696-811C-BE53B65C6E4B}" type="presOf" srcId="{74EEC852-12AD-4D67-96BA-FDEEE26A1591}" destId="{90AEC831-77BB-4E06-95B7-9F6BEDA640DE}" srcOrd="1" destOrd="0" presId="urn:microsoft.com/office/officeart/2005/8/layout/process4"/>
    <dgm:cxn modelId="{5F5BAC61-8DBD-4DC0-9144-BB70F1A84E6C}" srcId="{7B349DB4-0EA7-46C7-81D6-4D687ECEAECE}" destId="{1516B0BF-DE09-4BE9-90BF-FFE0F7AC9492}" srcOrd="2" destOrd="0" parTransId="{C548BD88-8956-4B7D-B026-9A045131CCC9}" sibTransId="{AC023703-B5ED-4096-A5CA-4EEE99334D6D}"/>
    <dgm:cxn modelId="{B58FC439-6F50-43DC-8B2C-A4AD0BD2B3E1}" type="presParOf" srcId="{7ACB972A-81DA-45CC-B94B-5550B330B6A3}" destId="{31721F03-9B02-47FD-8FD0-D97F7B253139}" srcOrd="0" destOrd="0" presId="urn:microsoft.com/office/officeart/2005/8/layout/process4"/>
    <dgm:cxn modelId="{4C3AC2EC-35B7-4F7C-817B-61F6C3103549}" type="presParOf" srcId="{31721F03-9B02-47FD-8FD0-D97F7B253139}" destId="{ABB226D1-8688-44DC-8E80-7C3BA8CE258A}" srcOrd="0" destOrd="0" presId="urn:microsoft.com/office/officeart/2005/8/layout/process4"/>
    <dgm:cxn modelId="{D04F4C55-6B36-4DE4-B53E-876255904FCF}" type="presParOf" srcId="{31721F03-9B02-47FD-8FD0-D97F7B253139}" destId="{8A032403-A518-42F0-A39B-A023E72F90AA}" srcOrd="1" destOrd="0" presId="urn:microsoft.com/office/officeart/2005/8/layout/process4"/>
    <dgm:cxn modelId="{670F7838-AB3E-4BCA-852D-74A99664625A}" type="presParOf" srcId="{31721F03-9B02-47FD-8FD0-D97F7B253139}" destId="{2E8A31B5-643B-464A-A80D-350CEE6E330F}" srcOrd="2" destOrd="0" presId="urn:microsoft.com/office/officeart/2005/8/layout/process4"/>
    <dgm:cxn modelId="{B5C5C769-9395-41F0-B926-B1423D42557B}" type="presParOf" srcId="{2E8A31B5-643B-464A-A80D-350CEE6E330F}" destId="{6CC3D325-C653-409B-9A30-9FC84ACD839F}" srcOrd="0" destOrd="0" presId="urn:microsoft.com/office/officeart/2005/8/layout/process4"/>
    <dgm:cxn modelId="{C17A1DEC-2187-43CE-B205-1378E440F63F}" type="presParOf" srcId="{2E8A31B5-643B-464A-A80D-350CEE6E330F}" destId="{C29F31E3-5E91-4745-8458-E2648BF9B772}" srcOrd="1" destOrd="0" presId="urn:microsoft.com/office/officeart/2005/8/layout/process4"/>
    <dgm:cxn modelId="{8169C9B3-1F19-4F68-960A-19F08E7546D3}" type="presParOf" srcId="{7ACB972A-81DA-45CC-B94B-5550B330B6A3}" destId="{1A230B98-909F-45CC-B7C3-6C60965B357E}" srcOrd="1" destOrd="0" presId="urn:microsoft.com/office/officeart/2005/8/layout/process4"/>
    <dgm:cxn modelId="{B68F7F62-DCFE-4083-86BD-562CE715C1EC}" type="presParOf" srcId="{7ACB972A-81DA-45CC-B94B-5550B330B6A3}" destId="{B96220BD-80DA-4699-A2FF-6FC210733A18}" srcOrd="2" destOrd="0" presId="urn:microsoft.com/office/officeart/2005/8/layout/process4"/>
    <dgm:cxn modelId="{F2CB2801-E951-4072-B3B7-2EA367742B14}" type="presParOf" srcId="{B96220BD-80DA-4699-A2FF-6FC210733A18}" destId="{14371BAC-45A8-4205-91FD-01EB70592B71}" srcOrd="0" destOrd="0" presId="urn:microsoft.com/office/officeart/2005/8/layout/process4"/>
    <dgm:cxn modelId="{F43A0198-D359-4142-805E-C2BF2DB1D0A3}" type="presParOf" srcId="{B96220BD-80DA-4699-A2FF-6FC210733A18}" destId="{C7745F06-CF8D-4DBE-9766-649B3B5FFB58}" srcOrd="1" destOrd="0" presId="urn:microsoft.com/office/officeart/2005/8/layout/process4"/>
    <dgm:cxn modelId="{8F54D6BE-79A3-45E4-B4E5-9EDE07A2D3C4}" type="presParOf" srcId="{B96220BD-80DA-4699-A2FF-6FC210733A18}" destId="{3D99192E-2DA2-4337-A538-E036EA621608}" srcOrd="2" destOrd="0" presId="urn:microsoft.com/office/officeart/2005/8/layout/process4"/>
    <dgm:cxn modelId="{AE3416E7-4BF8-45AB-B2F3-49CAA4ADD983}" type="presParOf" srcId="{3D99192E-2DA2-4337-A538-E036EA621608}" destId="{6C931710-CFA6-4A56-A3BB-4739CA5EE8C4}" srcOrd="0" destOrd="0" presId="urn:microsoft.com/office/officeart/2005/8/layout/process4"/>
    <dgm:cxn modelId="{A47D2B6F-22DC-466B-8609-9B8E92D35A02}" type="presParOf" srcId="{3D99192E-2DA2-4337-A538-E036EA621608}" destId="{3B7972E2-3780-49F3-9D29-49678018635F}" srcOrd="1" destOrd="0" presId="urn:microsoft.com/office/officeart/2005/8/layout/process4"/>
    <dgm:cxn modelId="{0384B79A-C61A-4246-B8E8-DF1EF08DFD89}" type="presParOf" srcId="{7ACB972A-81DA-45CC-B94B-5550B330B6A3}" destId="{2EFF4A5E-9575-4DAB-A74E-EA5BB570E1B8}" srcOrd="3" destOrd="0" presId="urn:microsoft.com/office/officeart/2005/8/layout/process4"/>
    <dgm:cxn modelId="{9306FE1F-2000-4C49-88D6-B79D99828052}" type="presParOf" srcId="{7ACB972A-81DA-45CC-B94B-5550B330B6A3}" destId="{40A2F2CC-44FA-452C-A694-6DF16D2FE5D6}" srcOrd="4" destOrd="0" presId="urn:microsoft.com/office/officeart/2005/8/layout/process4"/>
    <dgm:cxn modelId="{140FBFCC-BBEA-4A3C-94ED-3B9FE1EBAC94}" type="presParOf" srcId="{40A2F2CC-44FA-452C-A694-6DF16D2FE5D6}" destId="{3A30CC8E-55FE-4FDA-AA1A-634EEBF6800B}" srcOrd="0" destOrd="0" presId="urn:microsoft.com/office/officeart/2005/8/layout/process4"/>
    <dgm:cxn modelId="{C3D98741-BB6E-4686-B965-5A27BA8355FB}" type="presParOf" srcId="{40A2F2CC-44FA-452C-A694-6DF16D2FE5D6}" destId="{90AEC831-77BB-4E06-95B7-9F6BEDA640DE}" srcOrd="1" destOrd="0" presId="urn:microsoft.com/office/officeart/2005/8/layout/process4"/>
    <dgm:cxn modelId="{EA6631A5-27B5-4F2B-A606-1103604CBB24}" type="presParOf" srcId="{40A2F2CC-44FA-452C-A694-6DF16D2FE5D6}" destId="{25A2D0C0-CEA5-4B01-98A6-9CA6FC454CCE}" srcOrd="2" destOrd="0" presId="urn:microsoft.com/office/officeart/2005/8/layout/process4"/>
    <dgm:cxn modelId="{93E31A2B-747E-41EA-B8A0-4FCB7713C0D5}" type="presParOf" srcId="{25A2D0C0-CEA5-4B01-98A6-9CA6FC454CCE}" destId="{BFF55A5E-0D2D-4389-827F-51B8975FA5F5}" srcOrd="0" destOrd="0" presId="urn:microsoft.com/office/officeart/2005/8/layout/process4"/>
    <dgm:cxn modelId="{8CCF8FF0-4397-4704-B7CC-2340DEE2AEC2}" type="presParOf" srcId="{25A2D0C0-CEA5-4B01-98A6-9CA6FC454CCE}" destId="{BEA8C727-2E0A-420E-899E-28A450D08A8E}"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17B30C-DE16-40F6-80E0-110C7BFD2E14}" type="doc">
      <dgm:prSet loTypeId="urn:microsoft.com/office/officeart/2005/8/layout/arrow2" loCatId="process" qsTypeId="urn:microsoft.com/office/officeart/2005/8/quickstyle/simple1" qsCatId="simple" csTypeId="urn:microsoft.com/office/officeart/2005/8/colors/accent1_2" csCatId="accent1" phldr="1"/>
      <dgm:spPr/>
    </dgm:pt>
    <dgm:pt modelId="{90EF0290-CC44-47AD-B47A-E744F5398215}">
      <dgm:prSet phldrT="[Text]" custT="1"/>
      <dgm:spPr/>
      <dgm:t>
        <a:bodyPr/>
        <a:lstStyle/>
        <a:p>
          <a:endParaRPr lang="en-US" sz="1800" b="1" dirty="0"/>
        </a:p>
      </dgm:t>
    </dgm:pt>
    <dgm:pt modelId="{C21DDD3B-42A3-44FA-92E3-1A2F3C72F972}" type="parTrans" cxnId="{DE2802A2-5BFF-4721-B35D-108E5223A09C}">
      <dgm:prSet/>
      <dgm:spPr/>
      <dgm:t>
        <a:bodyPr/>
        <a:lstStyle/>
        <a:p>
          <a:endParaRPr lang="en-US"/>
        </a:p>
      </dgm:t>
    </dgm:pt>
    <dgm:pt modelId="{BD9E395C-CB64-4CC7-A771-E198CA818265}" type="sibTrans" cxnId="{DE2802A2-5BFF-4721-B35D-108E5223A09C}">
      <dgm:prSet/>
      <dgm:spPr/>
      <dgm:t>
        <a:bodyPr/>
        <a:lstStyle/>
        <a:p>
          <a:endParaRPr lang="en-US"/>
        </a:p>
      </dgm:t>
    </dgm:pt>
    <dgm:pt modelId="{6A6B382F-1B26-4A42-8791-B5DCA9EFA76A}">
      <dgm:prSet phldrT="[Text]"/>
      <dgm:spPr/>
      <dgm:t>
        <a:bodyPr/>
        <a:lstStyle/>
        <a:p>
          <a:endParaRPr lang="en-US" b="1" dirty="0"/>
        </a:p>
      </dgm:t>
    </dgm:pt>
    <dgm:pt modelId="{21508595-C8A7-4F6A-9D47-A53FB5C6BB75}" type="parTrans" cxnId="{7E301EAF-7FE7-4109-BF5A-33A2A8AACB44}">
      <dgm:prSet/>
      <dgm:spPr/>
      <dgm:t>
        <a:bodyPr/>
        <a:lstStyle/>
        <a:p>
          <a:endParaRPr lang="en-US"/>
        </a:p>
      </dgm:t>
    </dgm:pt>
    <dgm:pt modelId="{894C390C-F658-4ABB-8391-44993DBD9949}" type="sibTrans" cxnId="{7E301EAF-7FE7-4109-BF5A-33A2A8AACB44}">
      <dgm:prSet/>
      <dgm:spPr/>
      <dgm:t>
        <a:bodyPr/>
        <a:lstStyle/>
        <a:p>
          <a:endParaRPr lang="en-US"/>
        </a:p>
      </dgm:t>
    </dgm:pt>
    <dgm:pt modelId="{A2565784-0F03-4193-B69B-D8A6113BD292}">
      <dgm:prSet phldrT="[Text]"/>
      <dgm:spPr/>
      <dgm:t>
        <a:bodyPr/>
        <a:lstStyle/>
        <a:p>
          <a:r>
            <a:rPr lang="en-US" b="1" dirty="0" smtClean="0"/>
            <a:t>4.8 or higher on ACCESS state assessment for English language proficiency</a:t>
          </a:r>
          <a:endParaRPr lang="en-US" b="1" dirty="0"/>
        </a:p>
      </dgm:t>
    </dgm:pt>
    <dgm:pt modelId="{C0AF68B2-2250-47D9-A639-9F7C4E359B09}" type="parTrans" cxnId="{411C3F8D-8CCF-4BDC-A881-BA6F80A5D274}">
      <dgm:prSet/>
      <dgm:spPr/>
      <dgm:t>
        <a:bodyPr/>
        <a:lstStyle/>
        <a:p>
          <a:endParaRPr lang="en-US"/>
        </a:p>
      </dgm:t>
    </dgm:pt>
    <dgm:pt modelId="{99A9F454-ADCA-4E75-B0F9-1A4DC7BB46F9}" type="sibTrans" cxnId="{411C3F8D-8CCF-4BDC-A881-BA6F80A5D274}">
      <dgm:prSet/>
      <dgm:spPr/>
      <dgm:t>
        <a:bodyPr/>
        <a:lstStyle/>
        <a:p>
          <a:endParaRPr lang="en-US"/>
        </a:p>
      </dgm:t>
    </dgm:pt>
    <dgm:pt modelId="{8CDF08A7-0AAA-436A-B352-151332524330}" type="pres">
      <dgm:prSet presAssocID="{D517B30C-DE16-40F6-80E0-110C7BFD2E14}" presName="arrowDiagram" presStyleCnt="0">
        <dgm:presLayoutVars>
          <dgm:chMax val="5"/>
          <dgm:dir/>
          <dgm:resizeHandles val="exact"/>
        </dgm:presLayoutVars>
      </dgm:prSet>
      <dgm:spPr/>
    </dgm:pt>
    <dgm:pt modelId="{868BD71B-9A87-4555-99E9-D47DBE4C6F2A}" type="pres">
      <dgm:prSet presAssocID="{D517B30C-DE16-40F6-80E0-110C7BFD2E14}" presName="arrow" presStyleLbl="bgShp" presStyleIdx="0" presStyleCnt="1" custLinFactNeighborX="568"/>
      <dgm:spPr/>
    </dgm:pt>
    <dgm:pt modelId="{0E45A918-950A-4C82-82E5-C2F868A98104}" type="pres">
      <dgm:prSet presAssocID="{D517B30C-DE16-40F6-80E0-110C7BFD2E14}" presName="arrowDiagram3" presStyleCnt="0"/>
      <dgm:spPr/>
    </dgm:pt>
    <dgm:pt modelId="{D3596187-620B-4F78-BAD1-177638D6D2F7}" type="pres">
      <dgm:prSet presAssocID="{90EF0290-CC44-47AD-B47A-E744F5398215}" presName="bullet3a" presStyleLbl="node1" presStyleIdx="0" presStyleCnt="3"/>
      <dgm:spPr/>
    </dgm:pt>
    <dgm:pt modelId="{54F20ACB-9C1A-4EA6-A837-81E76C68B033}" type="pres">
      <dgm:prSet presAssocID="{90EF0290-CC44-47AD-B47A-E744F5398215}" presName="textBox3a" presStyleLbl="revTx" presStyleIdx="0" presStyleCnt="3">
        <dgm:presLayoutVars>
          <dgm:bulletEnabled val="1"/>
        </dgm:presLayoutVars>
      </dgm:prSet>
      <dgm:spPr/>
      <dgm:t>
        <a:bodyPr/>
        <a:lstStyle/>
        <a:p>
          <a:endParaRPr lang="en-US"/>
        </a:p>
      </dgm:t>
    </dgm:pt>
    <dgm:pt modelId="{7F0988B6-721D-4D24-89D0-02144C013CFB}" type="pres">
      <dgm:prSet presAssocID="{6A6B382F-1B26-4A42-8791-B5DCA9EFA76A}" presName="bullet3b" presStyleLbl="node1" presStyleIdx="1" presStyleCnt="3"/>
      <dgm:spPr/>
    </dgm:pt>
    <dgm:pt modelId="{22842DC5-5E36-4926-91FA-58AA987C66AC}" type="pres">
      <dgm:prSet presAssocID="{6A6B382F-1B26-4A42-8791-B5DCA9EFA76A}" presName="textBox3b" presStyleLbl="revTx" presStyleIdx="1" presStyleCnt="3">
        <dgm:presLayoutVars>
          <dgm:bulletEnabled val="1"/>
        </dgm:presLayoutVars>
      </dgm:prSet>
      <dgm:spPr/>
      <dgm:t>
        <a:bodyPr/>
        <a:lstStyle/>
        <a:p>
          <a:endParaRPr lang="en-US"/>
        </a:p>
      </dgm:t>
    </dgm:pt>
    <dgm:pt modelId="{83BE230D-79ED-440F-B673-2E0AA120974B}" type="pres">
      <dgm:prSet presAssocID="{A2565784-0F03-4193-B69B-D8A6113BD292}" presName="bullet3c" presStyleLbl="node1" presStyleIdx="2" presStyleCnt="3" custLinFactX="100000" custLinFactNeighborX="194406" custLinFactNeighborY="-85926"/>
      <dgm:spPr/>
    </dgm:pt>
    <dgm:pt modelId="{C06EE6D4-4BB5-45F7-BA8C-427EF468FD2A}" type="pres">
      <dgm:prSet presAssocID="{A2565784-0F03-4193-B69B-D8A6113BD292}" presName="textBox3c" presStyleLbl="revTx" presStyleIdx="2" presStyleCnt="3" custLinFactNeighborX="33049" custLinFactNeighborY="-2027">
        <dgm:presLayoutVars>
          <dgm:bulletEnabled val="1"/>
        </dgm:presLayoutVars>
      </dgm:prSet>
      <dgm:spPr/>
      <dgm:t>
        <a:bodyPr/>
        <a:lstStyle/>
        <a:p>
          <a:endParaRPr lang="en-US"/>
        </a:p>
      </dgm:t>
    </dgm:pt>
  </dgm:ptLst>
  <dgm:cxnLst>
    <dgm:cxn modelId="{621A4AC4-C068-45A4-AEBC-E8AA8DF73F8B}" type="presOf" srcId="{6A6B382F-1B26-4A42-8791-B5DCA9EFA76A}" destId="{22842DC5-5E36-4926-91FA-58AA987C66AC}" srcOrd="0" destOrd="0" presId="urn:microsoft.com/office/officeart/2005/8/layout/arrow2"/>
    <dgm:cxn modelId="{7E301EAF-7FE7-4109-BF5A-33A2A8AACB44}" srcId="{D517B30C-DE16-40F6-80E0-110C7BFD2E14}" destId="{6A6B382F-1B26-4A42-8791-B5DCA9EFA76A}" srcOrd="1" destOrd="0" parTransId="{21508595-C8A7-4F6A-9D47-A53FB5C6BB75}" sibTransId="{894C390C-F658-4ABB-8391-44993DBD9949}"/>
    <dgm:cxn modelId="{2C9823C9-73A4-4BE2-9FFE-D55F6AFDE37E}" type="presOf" srcId="{90EF0290-CC44-47AD-B47A-E744F5398215}" destId="{54F20ACB-9C1A-4EA6-A837-81E76C68B033}" srcOrd="0" destOrd="0" presId="urn:microsoft.com/office/officeart/2005/8/layout/arrow2"/>
    <dgm:cxn modelId="{02308E3F-40EC-43C3-AD8F-178A942F726B}" type="presOf" srcId="{A2565784-0F03-4193-B69B-D8A6113BD292}" destId="{C06EE6D4-4BB5-45F7-BA8C-427EF468FD2A}" srcOrd="0" destOrd="0" presId="urn:microsoft.com/office/officeart/2005/8/layout/arrow2"/>
    <dgm:cxn modelId="{DE2802A2-5BFF-4721-B35D-108E5223A09C}" srcId="{D517B30C-DE16-40F6-80E0-110C7BFD2E14}" destId="{90EF0290-CC44-47AD-B47A-E744F5398215}" srcOrd="0" destOrd="0" parTransId="{C21DDD3B-42A3-44FA-92E3-1A2F3C72F972}" sibTransId="{BD9E395C-CB64-4CC7-A771-E198CA818265}"/>
    <dgm:cxn modelId="{C9FF0F3A-B727-4D8E-A650-7ADF4F83F4CB}" type="presOf" srcId="{D517B30C-DE16-40F6-80E0-110C7BFD2E14}" destId="{8CDF08A7-0AAA-436A-B352-151332524330}" srcOrd="0" destOrd="0" presId="urn:microsoft.com/office/officeart/2005/8/layout/arrow2"/>
    <dgm:cxn modelId="{411C3F8D-8CCF-4BDC-A881-BA6F80A5D274}" srcId="{D517B30C-DE16-40F6-80E0-110C7BFD2E14}" destId="{A2565784-0F03-4193-B69B-D8A6113BD292}" srcOrd="2" destOrd="0" parTransId="{C0AF68B2-2250-47D9-A639-9F7C4E359B09}" sibTransId="{99A9F454-ADCA-4E75-B0F9-1A4DC7BB46F9}"/>
    <dgm:cxn modelId="{A36586AD-9B56-4331-85FE-3EB48B62F06C}" type="presParOf" srcId="{8CDF08A7-0AAA-436A-B352-151332524330}" destId="{868BD71B-9A87-4555-99E9-D47DBE4C6F2A}" srcOrd="0" destOrd="0" presId="urn:microsoft.com/office/officeart/2005/8/layout/arrow2"/>
    <dgm:cxn modelId="{15278DEE-34D7-462B-BC90-12ACB50B331A}" type="presParOf" srcId="{8CDF08A7-0AAA-436A-B352-151332524330}" destId="{0E45A918-950A-4C82-82E5-C2F868A98104}" srcOrd="1" destOrd="0" presId="urn:microsoft.com/office/officeart/2005/8/layout/arrow2"/>
    <dgm:cxn modelId="{2C8B1670-EE77-429C-8FB4-9B5916BD8666}" type="presParOf" srcId="{0E45A918-950A-4C82-82E5-C2F868A98104}" destId="{D3596187-620B-4F78-BAD1-177638D6D2F7}" srcOrd="0" destOrd="0" presId="urn:microsoft.com/office/officeart/2005/8/layout/arrow2"/>
    <dgm:cxn modelId="{2174BD93-9890-4C33-A4C5-A2B69643A358}" type="presParOf" srcId="{0E45A918-950A-4C82-82E5-C2F868A98104}" destId="{54F20ACB-9C1A-4EA6-A837-81E76C68B033}" srcOrd="1" destOrd="0" presId="urn:microsoft.com/office/officeart/2005/8/layout/arrow2"/>
    <dgm:cxn modelId="{D3F08D55-43F8-49DB-A783-0590054606F1}" type="presParOf" srcId="{0E45A918-950A-4C82-82E5-C2F868A98104}" destId="{7F0988B6-721D-4D24-89D0-02144C013CFB}" srcOrd="2" destOrd="0" presId="urn:microsoft.com/office/officeart/2005/8/layout/arrow2"/>
    <dgm:cxn modelId="{9C01ED40-C9D2-4C7A-897B-C20B0459FCC5}" type="presParOf" srcId="{0E45A918-950A-4C82-82E5-C2F868A98104}" destId="{22842DC5-5E36-4926-91FA-58AA987C66AC}" srcOrd="3" destOrd="0" presId="urn:microsoft.com/office/officeart/2005/8/layout/arrow2"/>
    <dgm:cxn modelId="{BAAF90D4-9C4D-446E-BB4E-967A99010DEF}" type="presParOf" srcId="{0E45A918-950A-4C82-82E5-C2F868A98104}" destId="{83BE230D-79ED-440F-B673-2E0AA120974B}" srcOrd="4" destOrd="0" presId="urn:microsoft.com/office/officeart/2005/8/layout/arrow2"/>
    <dgm:cxn modelId="{E8B82C4E-FED5-47E9-B3B7-F13E02A584B2}" type="presParOf" srcId="{0E45A918-950A-4C82-82E5-C2F868A98104}" destId="{C06EE6D4-4BB5-45F7-BA8C-427EF468FD2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3317F2-F0FA-425E-A4E6-3568A1AB7EAE}"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60E11E15-745F-4FE8-8763-E91D340FE049}">
      <dgm:prSet phldrT="[Text]"/>
      <dgm:spPr/>
      <dgm:t>
        <a:bodyPr/>
        <a:lstStyle/>
        <a:p>
          <a:r>
            <a:rPr lang="en-US" b="0" dirty="0" smtClean="0">
              <a:solidFill>
                <a:schemeClr val="tx1"/>
              </a:solidFill>
            </a:rPr>
            <a:t>Guiding &amp; Monitoring</a:t>
          </a:r>
          <a:endParaRPr lang="en-US" b="0" dirty="0">
            <a:solidFill>
              <a:schemeClr val="tx1"/>
            </a:solidFill>
          </a:endParaRPr>
        </a:p>
      </dgm:t>
    </dgm:pt>
    <dgm:pt modelId="{A69CCC9C-1648-41BD-AA4B-456A01D472A0}" type="parTrans" cxnId="{B5AF325B-5125-4917-8D74-72FB8058EEE0}">
      <dgm:prSet/>
      <dgm:spPr/>
      <dgm:t>
        <a:bodyPr/>
        <a:lstStyle/>
        <a:p>
          <a:endParaRPr lang="en-US"/>
        </a:p>
      </dgm:t>
    </dgm:pt>
    <dgm:pt modelId="{A1508B69-C8CE-439F-B231-1672F10D47F7}" type="sibTrans" cxnId="{B5AF325B-5125-4917-8D74-72FB8058EEE0}">
      <dgm:prSet/>
      <dgm:spPr/>
      <dgm:t>
        <a:bodyPr/>
        <a:lstStyle/>
        <a:p>
          <a:endParaRPr lang="en-US"/>
        </a:p>
      </dgm:t>
    </dgm:pt>
    <dgm:pt modelId="{CDB4ECF4-E433-4295-A6DE-C04682332361}">
      <dgm:prSet phldrT="[Text]"/>
      <dgm:spPr/>
      <dgm:t>
        <a:bodyPr/>
        <a:lstStyle/>
        <a:p>
          <a:r>
            <a:rPr lang="en-US" b="0" dirty="0" smtClean="0">
              <a:solidFill>
                <a:schemeClr val="tx1"/>
              </a:solidFill>
            </a:rPr>
            <a:t>Brainstorming ideas and strategies</a:t>
          </a:r>
          <a:endParaRPr lang="en-US" b="0" dirty="0">
            <a:solidFill>
              <a:schemeClr val="tx1"/>
            </a:solidFill>
          </a:endParaRPr>
        </a:p>
      </dgm:t>
    </dgm:pt>
    <dgm:pt modelId="{74373F2D-5B00-403D-9F9C-570201EDFC77}" type="parTrans" cxnId="{D36EEBE1-79A2-4EB3-810E-218E4930C80E}">
      <dgm:prSet/>
      <dgm:spPr/>
      <dgm:t>
        <a:bodyPr/>
        <a:lstStyle/>
        <a:p>
          <a:endParaRPr lang="en-US"/>
        </a:p>
      </dgm:t>
    </dgm:pt>
    <dgm:pt modelId="{E5001A4C-07F6-4C59-92D2-703865A08C3E}" type="sibTrans" cxnId="{D36EEBE1-79A2-4EB3-810E-218E4930C80E}">
      <dgm:prSet/>
      <dgm:spPr/>
      <dgm:t>
        <a:bodyPr/>
        <a:lstStyle/>
        <a:p>
          <a:endParaRPr lang="en-US"/>
        </a:p>
      </dgm:t>
    </dgm:pt>
    <dgm:pt modelId="{2D755907-2548-405B-90FB-A6AD05E0EFDA}">
      <dgm:prSet phldrT="[Text]" custT="1"/>
      <dgm:spPr/>
      <dgm:t>
        <a:bodyPr/>
        <a:lstStyle/>
        <a:p>
          <a:r>
            <a:rPr lang="en-US" sz="1000" dirty="0" smtClean="0"/>
            <a:t> </a:t>
          </a:r>
          <a:r>
            <a:rPr lang="en-US" sz="1200" b="1" dirty="0" smtClean="0">
              <a:solidFill>
                <a:schemeClr val="tx1"/>
              </a:solidFill>
            </a:rPr>
            <a:t>IELP</a:t>
          </a:r>
          <a:endParaRPr lang="en-US" sz="1200" b="1" dirty="0">
            <a:solidFill>
              <a:schemeClr val="tx1"/>
            </a:solidFill>
          </a:endParaRPr>
        </a:p>
      </dgm:t>
    </dgm:pt>
    <dgm:pt modelId="{E194A6C7-B013-4251-8F31-D14B4E968D86}" type="parTrans" cxnId="{52137DDD-0E1A-4464-9BCB-5FCCE4E0C81E}">
      <dgm:prSet/>
      <dgm:spPr/>
      <dgm:t>
        <a:bodyPr/>
        <a:lstStyle/>
        <a:p>
          <a:endParaRPr lang="en-US"/>
        </a:p>
      </dgm:t>
    </dgm:pt>
    <dgm:pt modelId="{3A7E3BBB-B1EA-4A3A-B3D8-C710DA117E92}" type="sibTrans" cxnId="{52137DDD-0E1A-4464-9BCB-5FCCE4E0C81E}">
      <dgm:prSet/>
      <dgm:spPr/>
      <dgm:t>
        <a:bodyPr/>
        <a:lstStyle/>
        <a:p>
          <a:endParaRPr lang="en-US"/>
        </a:p>
      </dgm:t>
    </dgm:pt>
    <dgm:pt modelId="{2D8BD94C-63AA-450C-9240-FCB2DF6A59FF}">
      <dgm:prSet phldrT="[Text]"/>
      <dgm:spPr/>
      <dgm:t>
        <a:bodyPr/>
        <a:lstStyle/>
        <a:p>
          <a:r>
            <a:rPr lang="en-US" dirty="0" smtClean="0"/>
            <a:t>Successful Learning Experience for ELs</a:t>
          </a:r>
          <a:endParaRPr lang="en-US" dirty="0"/>
        </a:p>
      </dgm:t>
    </dgm:pt>
    <dgm:pt modelId="{722C3069-42AB-4D4A-AC4C-DEA045281687}" type="parTrans" cxnId="{1E9849AA-DAB5-425A-86E8-61765BDCBF39}">
      <dgm:prSet/>
      <dgm:spPr/>
      <dgm:t>
        <a:bodyPr/>
        <a:lstStyle/>
        <a:p>
          <a:endParaRPr lang="en-US"/>
        </a:p>
      </dgm:t>
    </dgm:pt>
    <dgm:pt modelId="{33C97AEF-638D-4F8D-A31E-0F799EC520CC}" type="sibTrans" cxnId="{1E9849AA-DAB5-425A-86E8-61765BDCBF39}">
      <dgm:prSet/>
      <dgm:spPr/>
      <dgm:t>
        <a:bodyPr/>
        <a:lstStyle/>
        <a:p>
          <a:endParaRPr lang="en-US"/>
        </a:p>
      </dgm:t>
    </dgm:pt>
    <dgm:pt modelId="{57480EAB-5AC0-4FFD-94BB-0B22F1409E23}" type="pres">
      <dgm:prSet presAssocID="{3A3317F2-F0FA-425E-A4E6-3568A1AB7EAE}" presName="Name0" presStyleCnt="0">
        <dgm:presLayoutVars>
          <dgm:chMax val="4"/>
          <dgm:resizeHandles val="exact"/>
        </dgm:presLayoutVars>
      </dgm:prSet>
      <dgm:spPr/>
      <dgm:t>
        <a:bodyPr/>
        <a:lstStyle/>
        <a:p>
          <a:endParaRPr lang="en-US"/>
        </a:p>
      </dgm:t>
    </dgm:pt>
    <dgm:pt modelId="{1500F4AC-58FC-494D-9FC8-DA7FD68F362D}" type="pres">
      <dgm:prSet presAssocID="{3A3317F2-F0FA-425E-A4E6-3568A1AB7EAE}" presName="ellipse" presStyleLbl="trBgShp" presStyleIdx="0" presStyleCnt="1"/>
      <dgm:spPr/>
    </dgm:pt>
    <dgm:pt modelId="{D9E80C99-A25C-404C-8B83-436CA11BB375}" type="pres">
      <dgm:prSet presAssocID="{3A3317F2-F0FA-425E-A4E6-3568A1AB7EAE}" presName="arrow1" presStyleLbl="fgShp" presStyleIdx="0" presStyleCnt="1"/>
      <dgm:spPr/>
    </dgm:pt>
    <dgm:pt modelId="{78403C88-BEA0-43EF-AF76-95B40E842543}" type="pres">
      <dgm:prSet presAssocID="{3A3317F2-F0FA-425E-A4E6-3568A1AB7EAE}" presName="rectangle" presStyleLbl="revTx" presStyleIdx="0" presStyleCnt="1">
        <dgm:presLayoutVars>
          <dgm:bulletEnabled val="1"/>
        </dgm:presLayoutVars>
      </dgm:prSet>
      <dgm:spPr/>
      <dgm:t>
        <a:bodyPr/>
        <a:lstStyle/>
        <a:p>
          <a:endParaRPr lang="en-US"/>
        </a:p>
      </dgm:t>
    </dgm:pt>
    <dgm:pt modelId="{10BD12AC-FD34-434B-9CAD-820C3FA63649}" type="pres">
      <dgm:prSet presAssocID="{CDB4ECF4-E433-4295-A6DE-C04682332361}" presName="item1" presStyleLbl="node1" presStyleIdx="0" presStyleCnt="3">
        <dgm:presLayoutVars>
          <dgm:bulletEnabled val="1"/>
        </dgm:presLayoutVars>
      </dgm:prSet>
      <dgm:spPr/>
      <dgm:t>
        <a:bodyPr/>
        <a:lstStyle/>
        <a:p>
          <a:endParaRPr lang="en-US"/>
        </a:p>
      </dgm:t>
    </dgm:pt>
    <dgm:pt modelId="{04E6E8D0-3213-4E73-9769-A3FFEF769CC2}" type="pres">
      <dgm:prSet presAssocID="{2D755907-2548-405B-90FB-A6AD05E0EFDA}" presName="item2" presStyleLbl="node1" presStyleIdx="1" presStyleCnt="3">
        <dgm:presLayoutVars>
          <dgm:bulletEnabled val="1"/>
        </dgm:presLayoutVars>
      </dgm:prSet>
      <dgm:spPr/>
      <dgm:t>
        <a:bodyPr/>
        <a:lstStyle/>
        <a:p>
          <a:endParaRPr lang="en-US"/>
        </a:p>
      </dgm:t>
    </dgm:pt>
    <dgm:pt modelId="{CA946336-825E-4572-A852-E68B99CC465D}" type="pres">
      <dgm:prSet presAssocID="{2D8BD94C-63AA-450C-9240-FCB2DF6A59FF}" presName="item3" presStyleLbl="node1" presStyleIdx="2" presStyleCnt="3" custLinFactNeighborX="-808" custLinFactNeighborY="-3095">
        <dgm:presLayoutVars>
          <dgm:bulletEnabled val="1"/>
        </dgm:presLayoutVars>
      </dgm:prSet>
      <dgm:spPr/>
      <dgm:t>
        <a:bodyPr/>
        <a:lstStyle/>
        <a:p>
          <a:endParaRPr lang="en-US"/>
        </a:p>
      </dgm:t>
    </dgm:pt>
    <dgm:pt modelId="{B9D9A750-5733-4F0B-AE9E-09DE69364754}" type="pres">
      <dgm:prSet presAssocID="{3A3317F2-F0FA-425E-A4E6-3568A1AB7EAE}" presName="funnel" presStyleLbl="trAlignAcc1" presStyleIdx="0" presStyleCnt="1" custLinFactNeighborX="-2987" custLinFactNeighborY="-893"/>
      <dgm:spPr/>
    </dgm:pt>
  </dgm:ptLst>
  <dgm:cxnLst>
    <dgm:cxn modelId="{C5457574-3B29-492E-B1C6-4AB05A50CB4D}" type="presOf" srcId="{3A3317F2-F0FA-425E-A4E6-3568A1AB7EAE}" destId="{57480EAB-5AC0-4FFD-94BB-0B22F1409E23}" srcOrd="0" destOrd="0" presId="urn:microsoft.com/office/officeart/2005/8/layout/funnel1"/>
    <dgm:cxn modelId="{9457AC16-8EAC-4EC3-9D73-54250CA3C669}" type="presOf" srcId="{2D755907-2548-405B-90FB-A6AD05E0EFDA}" destId="{10BD12AC-FD34-434B-9CAD-820C3FA63649}" srcOrd="0" destOrd="0" presId="urn:microsoft.com/office/officeart/2005/8/layout/funnel1"/>
    <dgm:cxn modelId="{9FFE9656-AFD2-4156-B409-7B2ED3D88C95}" type="presOf" srcId="{2D8BD94C-63AA-450C-9240-FCB2DF6A59FF}" destId="{78403C88-BEA0-43EF-AF76-95B40E842543}" srcOrd="0" destOrd="0" presId="urn:microsoft.com/office/officeart/2005/8/layout/funnel1"/>
    <dgm:cxn modelId="{1E9849AA-DAB5-425A-86E8-61765BDCBF39}" srcId="{3A3317F2-F0FA-425E-A4E6-3568A1AB7EAE}" destId="{2D8BD94C-63AA-450C-9240-FCB2DF6A59FF}" srcOrd="3" destOrd="0" parTransId="{722C3069-42AB-4D4A-AC4C-DEA045281687}" sibTransId="{33C97AEF-638D-4F8D-A31E-0F799EC520CC}"/>
    <dgm:cxn modelId="{46DB200E-EC86-49E3-BEC5-DC43B5D95341}" type="presOf" srcId="{60E11E15-745F-4FE8-8763-E91D340FE049}" destId="{CA946336-825E-4572-A852-E68B99CC465D}" srcOrd="0" destOrd="0" presId="urn:microsoft.com/office/officeart/2005/8/layout/funnel1"/>
    <dgm:cxn modelId="{D36EEBE1-79A2-4EB3-810E-218E4930C80E}" srcId="{3A3317F2-F0FA-425E-A4E6-3568A1AB7EAE}" destId="{CDB4ECF4-E433-4295-A6DE-C04682332361}" srcOrd="1" destOrd="0" parTransId="{74373F2D-5B00-403D-9F9C-570201EDFC77}" sibTransId="{E5001A4C-07F6-4C59-92D2-703865A08C3E}"/>
    <dgm:cxn modelId="{B5AF325B-5125-4917-8D74-72FB8058EEE0}" srcId="{3A3317F2-F0FA-425E-A4E6-3568A1AB7EAE}" destId="{60E11E15-745F-4FE8-8763-E91D340FE049}" srcOrd="0" destOrd="0" parTransId="{A69CCC9C-1648-41BD-AA4B-456A01D472A0}" sibTransId="{A1508B69-C8CE-439F-B231-1672F10D47F7}"/>
    <dgm:cxn modelId="{7480C71F-A706-4D7B-AD6D-101DBB0E6CB9}" type="presOf" srcId="{CDB4ECF4-E433-4295-A6DE-C04682332361}" destId="{04E6E8D0-3213-4E73-9769-A3FFEF769CC2}" srcOrd="0" destOrd="0" presId="urn:microsoft.com/office/officeart/2005/8/layout/funnel1"/>
    <dgm:cxn modelId="{52137DDD-0E1A-4464-9BCB-5FCCE4E0C81E}" srcId="{3A3317F2-F0FA-425E-A4E6-3568A1AB7EAE}" destId="{2D755907-2548-405B-90FB-A6AD05E0EFDA}" srcOrd="2" destOrd="0" parTransId="{E194A6C7-B013-4251-8F31-D14B4E968D86}" sibTransId="{3A7E3BBB-B1EA-4A3A-B3D8-C710DA117E92}"/>
    <dgm:cxn modelId="{3325F470-0EF9-4DE7-A9B9-FB506C2E3102}" type="presParOf" srcId="{57480EAB-5AC0-4FFD-94BB-0B22F1409E23}" destId="{1500F4AC-58FC-494D-9FC8-DA7FD68F362D}" srcOrd="0" destOrd="0" presId="urn:microsoft.com/office/officeart/2005/8/layout/funnel1"/>
    <dgm:cxn modelId="{0D3A4A0A-433E-4EBE-97A4-683623A23FAB}" type="presParOf" srcId="{57480EAB-5AC0-4FFD-94BB-0B22F1409E23}" destId="{D9E80C99-A25C-404C-8B83-436CA11BB375}" srcOrd="1" destOrd="0" presId="urn:microsoft.com/office/officeart/2005/8/layout/funnel1"/>
    <dgm:cxn modelId="{A319FBEA-ED67-48E7-9309-02BB22025644}" type="presParOf" srcId="{57480EAB-5AC0-4FFD-94BB-0B22F1409E23}" destId="{78403C88-BEA0-43EF-AF76-95B40E842543}" srcOrd="2" destOrd="0" presId="urn:microsoft.com/office/officeart/2005/8/layout/funnel1"/>
    <dgm:cxn modelId="{4AFB3A95-1E02-42D6-8766-7EF29772ED67}" type="presParOf" srcId="{57480EAB-5AC0-4FFD-94BB-0B22F1409E23}" destId="{10BD12AC-FD34-434B-9CAD-820C3FA63649}" srcOrd="3" destOrd="0" presId="urn:microsoft.com/office/officeart/2005/8/layout/funnel1"/>
    <dgm:cxn modelId="{28B9B1A3-B83F-46EA-824E-4DFBDDD8572B}" type="presParOf" srcId="{57480EAB-5AC0-4FFD-94BB-0B22F1409E23}" destId="{04E6E8D0-3213-4E73-9769-A3FFEF769CC2}" srcOrd="4" destOrd="0" presId="urn:microsoft.com/office/officeart/2005/8/layout/funnel1"/>
    <dgm:cxn modelId="{28241A23-DE10-4010-81E3-B847247B7E8B}" type="presParOf" srcId="{57480EAB-5AC0-4FFD-94BB-0B22F1409E23}" destId="{CA946336-825E-4572-A852-E68B99CC465D}" srcOrd="5" destOrd="0" presId="urn:microsoft.com/office/officeart/2005/8/layout/funnel1"/>
    <dgm:cxn modelId="{D9D266E1-A16D-4E4D-AC5B-E7E1D3F71212}" type="presParOf" srcId="{57480EAB-5AC0-4FFD-94BB-0B22F1409E23}" destId="{B9D9A750-5733-4F0B-AE9E-09DE69364754}"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9618D-FFA9-4BDF-8413-68EF47491D7D}">
      <dsp:nvSpPr>
        <dsp:cNvPr id="0" name=""/>
        <dsp:cNvSpPr/>
      </dsp:nvSpPr>
      <dsp:spPr>
        <a:xfrm>
          <a:off x="3409950" y="1885950"/>
          <a:ext cx="2305050" cy="230505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Purpose:</a:t>
          </a:r>
          <a:r>
            <a:rPr lang="en-US" sz="1200" kern="1200" dirty="0" smtClean="0"/>
            <a:t> Enable the students to become competent in comprehension, speaking, reading and writing English</a:t>
          </a:r>
          <a:endParaRPr lang="en-US" sz="1200" kern="1200" dirty="0"/>
        </a:p>
      </dsp:txBody>
      <dsp:txXfrm>
        <a:off x="3873368" y="2425897"/>
        <a:ext cx="1378214" cy="1184843"/>
      </dsp:txXfrm>
    </dsp:sp>
    <dsp:sp modelId="{818CFA39-67B2-42D0-9E95-7FC000FBC943}">
      <dsp:nvSpPr>
        <dsp:cNvPr id="0" name=""/>
        <dsp:cNvSpPr/>
      </dsp:nvSpPr>
      <dsp:spPr>
        <a:xfrm>
          <a:off x="2068830" y="1341120"/>
          <a:ext cx="1676400" cy="167640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Plan:</a:t>
          </a:r>
          <a:r>
            <a:rPr lang="en-US" sz="1200" kern="1200" dirty="0" smtClean="0"/>
            <a:t> Set Goals for proficiency in English</a:t>
          </a:r>
          <a:endParaRPr lang="en-US" sz="1200" kern="1200" dirty="0"/>
        </a:p>
      </dsp:txBody>
      <dsp:txXfrm>
        <a:off x="2490869" y="1765710"/>
        <a:ext cx="832322" cy="827220"/>
      </dsp:txXfrm>
    </dsp:sp>
    <dsp:sp modelId="{C2DAB342-8C28-46E3-A071-CD674E4001A5}">
      <dsp:nvSpPr>
        <dsp:cNvPr id="0" name=""/>
        <dsp:cNvSpPr/>
      </dsp:nvSpPr>
      <dsp:spPr>
        <a:xfrm rot="20700000">
          <a:off x="3007785" y="184575"/>
          <a:ext cx="1642529" cy="164252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Policy</a:t>
          </a:r>
          <a:r>
            <a:rPr lang="en-US" sz="1200" kern="1200" dirty="0" smtClean="0"/>
            <a:t>: Recognize needs of ELs </a:t>
          </a:r>
          <a:endParaRPr lang="en-US" sz="1200" kern="1200" dirty="0"/>
        </a:p>
      </dsp:txBody>
      <dsp:txXfrm rot="-20700000">
        <a:off x="3368040" y="544830"/>
        <a:ext cx="922020" cy="922020"/>
      </dsp:txXfrm>
    </dsp:sp>
    <dsp:sp modelId="{8F2B1BF9-3ECA-4325-83B3-F9F8E978134B}">
      <dsp:nvSpPr>
        <dsp:cNvPr id="0" name=""/>
        <dsp:cNvSpPr/>
      </dsp:nvSpPr>
      <dsp:spPr>
        <a:xfrm>
          <a:off x="3232671" y="1538143"/>
          <a:ext cx="2950464" cy="2950464"/>
        </a:xfrm>
        <a:prstGeom prst="circularArrow">
          <a:avLst>
            <a:gd name="adj1" fmla="val 4688"/>
            <a:gd name="adj2" fmla="val 299029"/>
            <a:gd name="adj3" fmla="val 2516168"/>
            <a:gd name="adj4" fmla="val 1586127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87D72E-3AB5-4072-921E-7B43A285013B}">
      <dsp:nvSpPr>
        <dsp:cNvPr id="0" name=""/>
        <dsp:cNvSpPr/>
      </dsp:nvSpPr>
      <dsp:spPr>
        <a:xfrm>
          <a:off x="1771942" y="970210"/>
          <a:ext cx="2143696" cy="214369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FAFDD5-131C-40D1-B3A6-F95C5BA73DB6}">
      <dsp:nvSpPr>
        <dsp:cNvPr id="0" name=""/>
        <dsp:cNvSpPr/>
      </dsp:nvSpPr>
      <dsp:spPr>
        <a:xfrm>
          <a:off x="2627850" y="-175186"/>
          <a:ext cx="2311336" cy="231133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98577-B591-4321-B857-F2987CA49F65}">
      <dsp:nvSpPr>
        <dsp:cNvPr id="0" name=""/>
        <dsp:cNvSpPr/>
      </dsp:nvSpPr>
      <dsp:spPr>
        <a:xfrm>
          <a:off x="2590798" y="0"/>
          <a:ext cx="2095500" cy="20955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Proficiency levels</a:t>
          </a:r>
          <a:endParaRPr lang="en-US" sz="1200" b="1" kern="1200" dirty="0">
            <a:solidFill>
              <a:schemeClr val="tx1"/>
            </a:solidFill>
          </a:endParaRPr>
        </a:p>
      </dsp:txBody>
      <dsp:txXfrm>
        <a:off x="3114673" y="1047750"/>
        <a:ext cx="1047750" cy="1047750"/>
      </dsp:txXfrm>
    </dsp:sp>
    <dsp:sp modelId="{09F83608-DE7B-46CE-BBB1-498681EEACBF}">
      <dsp:nvSpPr>
        <dsp:cNvPr id="0" name=""/>
        <dsp:cNvSpPr/>
      </dsp:nvSpPr>
      <dsp:spPr>
        <a:xfrm>
          <a:off x="1600192" y="2057403"/>
          <a:ext cx="2095500" cy="20955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Exit requirement</a:t>
          </a:r>
          <a:endParaRPr lang="en-US" sz="1200" b="1" kern="1200" dirty="0">
            <a:solidFill>
              <a:schemeClr val="tx1"/>
            </a:solidFill>
          </a:endParaRPr>
        </a:p>
      </dsp:txBody>
      <dsp:txXfrm>
        <a:off x="2124067" y="3105153"/>
        <a:ext cx="1047750" cy="1047750"/>
      </dsp:txXfrm>
    </dsp:sp>
    <dsp:sp modelId="{98E7A2C3-EF87-4FCD-9059-21C3D85B9161}">
      <dsp:nvSpPr>
        <dsp:cNvPr id="0" name=""/>
        <dsp:cNvSpPr/>
      </dsp:nvSpPr>
      <dsp:spPr>
        <a:xfrm rot="10800000">
          <a:off x="2590798" y="2057403"/>
          <a:ext cx="2095500" cy="20955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How program will help   their child  learn English</a:t>
          </a:r>
          <a:endParaRPr lang="en-US" sz="1200" b="1" kern="1200" dirty="0">
            <a:solidFill>
              <a:schemeClr val="tx1"/>
            </a:solidFill>
          </a:endParaRPr>
        </a:p>
      </dsp:txBody>
      <dsp:txXfrm rot="10800000">
        <a:off x="3114673" y="2057403"/>
        <a:ext cx="1047750" cy="1047750"/>
      </dsp:txXfrm>
    </dsp:sp>
    <dsp:sp modelId="{22E4B6E1-5C90-478F-B57A-BF4E6025B3E7}">
      <dsp:nvSpPr>
        <dsp:cNvPr id="0" name=""/>
        <dsp:cNvSpPr/>
      </dsp:nvSpPr>
      <dsp:spPr>
        <a:xfrm>
          <a:off x="3619500" y="2095500"/>
          <a:ext cx="2095500" cy="20955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Information on Parental  rights</a:t>
          </a:r>
          <a:endParaRPr lang="en-US" sz="1200" b="1" kern="1200" dirty="0">
            <a:solidFill>
              <a:schemeClr val="tx1"/>
            </a:solidFill>
          </a:endParaRPr>
        </a:p>
      </dsp:txBody>
      <dsp:txXfrm>
        <a:off x="4143375" y="3143250"/>
        <a:ext cx="1047750" cy="1047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6374E-0400-4529-85AB-645AB1595B40}">
      <dsp:nvSpPr>
        <dsp:cNvPr id="0" name=""/>
        <dsp:cNvSpPr/>
      </dsp:nvSpPr>
      <dsp:spPr>
        <a:xfrm>
          <a:off x="0" y="3154787"/>
          <a:ext cx="7239000" cy="10354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Parents/Teachers Notified</a:t>
          </a:r>
          <a:endParaRPr lang="en-US" sz="2000" kern="1200" dirty="0"/>
        </a:p>
      </dsp:txBody>
      <dsp:txXfrm>
        <a:off x="0" y="3154787"/>
        <a:ext cx="7239000" cy="559154"/>
      </dsp:txXfrm>
    </dsp:sp>
    <dsp:sp modelId="{BDA6DAE6-86E9-491D-8374-5B44F71833E2}">
      <dsp:nvSpPr>
        <dsp:cNvPr id="0" name=""/>
        <dsp:cNvSpPr/>
      </dsp:nvSpPr>
      <dsp:spPr>
        <a:xfrm>
          <a:off x="0" y="3693232"/>
          <a:ext cx="3619499" cy="4763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LEP Meeting with parents to discuss their child’s individual ESL program</a:t>
          </a:r>
          <a:endParaRPr lang="en-US" sz="1100" kern="1200" dirty="0"/>
        </a:p>
      </dsp:txBody>
      <dsp:txXfrm>
        <a:off x="0" y="3693232"/>
        <a:ext cx="3619499" cy="476316"/>
      </dsp:txXfrm>
    </dsp:sp>
    <dsp:sp modelId="{70370355-A821-4814-9336-C5F7AEB8B9D6}">
      <dsp:nvSpPr>
        <dsp:cNvPr id="0" name=""/>
        <dsp:cNvSpPr/>
      </dsp:nvSpPr>
      <dsp:spPr>
        <a:xfrm>
          <a:off x="3619500" y="3693232"/>
          <a:ext cx="3619499" cy="4763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Teachers are involved in EL Committee </a:t>
          </a:r>
          <a:r>
            <a:rPr lang="en-US" sz="1100" kern="1200" dirty="0" err="1" smtClean="0"/>
            <a:t>Mtgs</a:t>
          </a:r>
          <a:r>
            <a:rPr lang="en-US" sz="1100" kern="1200" dirty="0" smtClean="0"/>
            <a:t> and informed of necessary accommodations </a:t>
          </a:r>
          <a:endParaRPr lang="en-US" sz="1100" kern="1200" dirty="0"/>
        </a:p>
      </dsp:txBody>
      <dsp:txXfrm>
        <a:off x="3619500" y="3693232"/>
        <a:ext cx="3619499" cy="476316"/>
      </dsp:txXfrm>
    </dsp:sp>
    <dsp:sp modelId="{E5E2DE7D-8258-4D24-A986-BD98D11CD3E3}">
      <dsp:nvSpPr>
        <dsp:cNvPr id="0" name=""/>
        <dsp:cNvSpPr/>
      </dsp:nvSpPr>
      <dsp:spPr>
        <a:xfrm rot="10800000">
          <a:off x="0" y="1577764"/>
          <a:ext cx="7239000" cy="15925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Inclusion in ESL Program</a:t>
          </a:r>
          <a:endParaRPr lang="en-US" sz="2000" kern="1200" dirty="0"/>
        </a:p>
      </dsp:txBody>
      <dsp:txXfrm rot="-10800000">
        <a:off x="0" y="1577764"/>
        <a:ext cx="7239000" cy="558986"/>
      </dsp:txXfrm>
    </dsp:sp>
    <dsp:sp modelId="{95326497-8F35-466D-873C-9A137CD37122}">
      <dsp:nvSpPr>
        <dsp:cNvPr id="0" name=""/>
        <dsp:cNvSpPr/>
      </dsp:nvSpPr>
      <dsp:spPr>
        <a:xfrm>
          <a:off x="0" y="2136751"/>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Parents are notified of placement</a:t>
          </a:r>
          <a:endParaRPr lang="en-US" sz="1100" kern="1200" dirty="0"/>
        </a:p>
      </dsp:txBody>
      <dsp:txXfrm>
        <a:off x="0" y="2136751"/>
        <a:ext cx="3619499" cy="476174"/>
      </dsp:txXfrm>
    </dsp:sp>
    <dsp:sp modelId="{BC1BEAD4-854E-4898-A657-23730BBD6003}">
      <dsp:nvSpPr>
        <dsp:cNvPr id="0" name=""/>
        <dsp:cNvSpPr/>
      </dsp:nvSpPr>
      <dsp:spPr>
        <a:xfrm>
          <a:off x="3619500" y="2136751"/>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Language proficiency test is administered (ACCESS/W-APT)  score of &lt;3.9 are in need of intensive services</a:t>
          </a:r>
          <a:endParaRPr lang="en-US" sz="1100" kern="1200" dirty="0"/>
        </a:p>
      </dsp:txBody>
      <dsp:txXfrm>
        <a:off x="3619500" y="2136751"/>
        <a:ext cx="3619499" cy="476174"/>
      </dsp:txXfrm>
    </dsp:sp>
    <dsp:sp modelId="{52D0E449-46D6-49F5-9A52-876A5B75B37D}">
      <dsp:nvSpPr>
        <dsp:cNvPr id="0" name=""/>
        <dsp:cNvSpPr/>
      </dsp:nvSpPr>
      <dsp:spPr>
        <a:xfrm rot="10800000">
          <a:off x="0" y="740"/>
          <a:ext cx="7239000" cy="15925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Enrollment in Alexander City School System</a:t>
          </a:r>
          <a:endParaRPr lang="en-US" sz="2000" kern="1200" dirty="0"/>
        </a:p>
      </dsp:txBody>
      <dsp:txXfrm rot="-10800000">
        <a:off x="0" y="740"/>
        <a:ext cx="7239000" cy="558986"/>
      </dsp:txXfrm>
    </dsp:sp>
    <dsp:sp modelId="{113FFEFA-8A60-414E-803A-BDA4553A4E99}">
      <dsp:nvSpPr>
        <dsp:cNvPr id="0" name=""/>
        <dsp:cNvSpPr/>
      </dsp:nvSpPr>
      <dsp:spPr>
        <a:xfrm>
          <a:off x="0" y="559727"/>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Home Language Surveys</a:t>
          </a:r>
          <a:endParaRPr lang="en-US" sz="1100" kern="1200" dirty="0"/>
        </a:p>
      </dsp:txBody>
      <dsp:txXfrm>
        <a:off x="0" y="559727"/>
        <a:ext cx="3619499" cy="476174"/>
      </dsp:txXfrm>
    </dsp:sp>
    <dsp:sp modelId="{6FED4B95-110B-4B04-814E-B81D0D580C57}">
      <dsp:nvSpPr>
        <dsp:cNvPr id="0" name=""/>
        <dsp:cNvSpPr/>
      </dsp:nvSpPr>
      <dsp:spPr>
        <a:xfrm>
          <a:off x="3619500" y="559727"/>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US" sz="1100" kern="1200" dirty="0" smtClean="0"/>
            <a:t>System/State Forms sent home</a:t>
          </a:r>
          <a:endParaRPr lang="en-US" sz="1100" kern="1200" dirty="0"/>
        </a:p>
      </dsp:txBody>
      <dsp:txXfrm>
        <a:off x="3619500" y="559727"/>
        <a:ext cx="3619499" cy="4761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32403-A518-42F0-A39B-A023E72F90AA}">
      <dsp:nvSpPr>
        <dsp:cNvPr id="0" name=""/>
        <dsp:cNvSpPr/>
      </dsp:nvSpPr>
      <dsp:spPr>
        <a:xfrm>
          <a:off x="0" y="3154787"/>
          <a:ext cx="7239000" cy="10354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Monitoring-Exiting</a:t>
          </a:r>
          <a:endParaRPr lang="en-US" sz="2000" kern="1200" dirty="0"/>
        </a:p>
      </dsp:txBody>
      <dsp:txXfrm>
        <a:off x="0" y="3154787"/>
        <a:ext cx="7239000" cy="559154"/>
      </dsp:txXfrm>
    </dsp:sp>
    <dsp:sp modelId="{6CC3D325-C653-409B-9A30-9FC84ACD839F}">
      <dsp:nvSpPr>
        <dsp:cNvPr id="0" name=""/>
        <dsp:cNvSpPr/>
      </dsp:nvSpPr>
      <dsp:spPr>
        <a:xfrm>
          <a:off x="0" y="3693232"/>
          <a:ext cx="3619499" cy="4763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LEPs are monitored regularly by EL Committee and included in Data Portfolios</a:t>
          </a:r>
          <a:endParaRPr lang="en-US" sz="1400" kern="1200" dirty="0"/>
        </a:p>
      </dsp:txBody>
      <dsp:txXfrm>
        <a:off x="0" y="3693232"/>
        <a:ext cx="3619499" cy="476316"/>
      </dsp:txXfrm>
    </dsp:sp>
    <dsp:sp modelId="{C29F31E3-5E91-4745-8458-E2648BF9B772}">
      <dsp:nvSpPr>
        <dsp:cNvPr id="0" name=""/>
        <dsp:cNvSpPr/>
      </dsp:nvSpPr>
      <dsp:spPr>
        <a:xfrm>
          <a:off x="3619500" y="3693232"/>
          <a:ext cx="3619499" cy="47631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FLEPs are monitored for 2 Years</a:t>
          </a:r>
          <a:endParaRPr lang="en-US" sz="1400" kern="1200" dirty="0"/>
        </a:p>
      </dsp:txBody>
      <dsp:txXfrm>
        <a:off x="3619500" y="3693232"/>
        <a:ext cx="3619499" cy="476316"/>
      </dsp:txXfrm>
    </dsp:sp>
    <dsp:sp modelId="{C7745F06-CF8D-4DBE-9766-649B3B5FFB58}">
      <dsp:nvSpPr>
        <dsp:cNvPr id="0" name=""/>
        <dsp:cNvSpPr/>
      </dsp:nvSpPr>
      <dsp:spPr>
        <a:xfrm rot="10800000">
          <a:off x="0" y="1577764"/>
          <a:ext cx="7239000" cy="15925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Testing </a:t>
          </a:r>
          <a:endParaRPr lang="en-US" sz="2000" kern="1200" dirty="0"/>
        </a:p>
      </dsp:txBody>
      <dsp:txXfrm rot="-10800000">
        <a:off x="0" y="1577764"/>
        <a:ext cx="7239000" cy="558986"/>
      </dsp:txXfrm>
    </dsp:sp>
    <dsp:sp modelId="{6C931710-CFA6-4A56-A3BB-4739CA5EE8C4}">
      <dsp:nvSpPr>
        <dsp:cNvPr id="0" name=""/>
        <dsp:cNvSpPr/>
      </dsp:nvSpPr>
      <dsp:spPr>
        <a:xfrm>
          <a:off x="0" y="2136751"/>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ACCESS Yearly in Spring for all LEPs</a:t>
          </a:r>
          <a:endParaRPr lang="en-US" sz="1400" kern="1200" dirty="0"/>
        </a:p>
      </dsp:txBody>
      <dsp:txXfrm>
        <a:off x="0" y="2136751"/>
        <a:ext cx="3619499" cy="476174"/>
      </dsp:txXfrm>
    </dsp:sp>
    <dsp:sp modelId="{3B7972E2-3780-49F3-9D29-49678018635F}">
      <dsp:nvSpPr>
        <dsp:cNvPr id="0" name=""/>
        <dsp:cNvSpPr/>
      </dsp:nvSpPr>
      <dsp:spPr>
        <a:xfrm>
          <a:off x="3619500" y="2136751"/>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Score of 4.8 is considered proficient and student is eligible for exit</a:t>
          </a:r>
          <a:endParaRPr lang="en-US" sz="1400" kern="1200" dirty="0"/>
        </a:p>
      </dsp:txBody>
      <dsp:txXfrm>
        <a:off x="3619500" y="2136751"/>
        <a:ext cx="3619499" cy="476174"/>
      </dsp:txXfrm>
    </dsp:sp>
    <dsp:sp modelId="{90AEC831-77BB-4E06-95B7-9F6BEDA640DE}">
      <dsp:nvSpPr>
        <dsp:cNvPr id="0" name=""/>
        <dsp:cNvSpPr/>
      </dsp:nvSpPr>
      <dsp:spPr>
        <a:xfrm rot="10800000">
          <a:off x="0" y="740"/>
          <a:ext cx="7239000" cy="1592555"/>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Accommodations I-ELP</a:t>
          </a:r>
          <a:endParaRPr lang="en-US" sz="2000" kern="1200" dirty="0"/>
        </a:p>
      </dsp:txBody>
      <dsp:txXfrm rot="-10800000">
        <a:off x="0" y="740"/>
        <a:ext cx="7239000" cy="558986"/>
      </dsp:txXfrm>
    </dsp:sp>
    <dsp:sp modelId="{BFF55A5E-0D2D-4389-827F-51B8975FA5F5}">
      <dsp:nvSpPr>
        <dsp:cNvPr id="0" name=""/>
        <dsp:cNvSpPr/>
      </dsp:nvSpPr>
      <dsp:spPr>
        <a:xfrm>
          <a:off x="0" y="559727"/>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Classroom accommodations as prescribed by EL committee</a:t>
          </a:r>
          <a:endParaRPr lang="en-US" sz="1400" kern="1200" dirty="0"/>
        </a:p>
      </dsp:txBody>
      <dsp:txXfrm>
        <a:off x="0" y="559727"/>
        <a:ext cx="3619499" cy="476174"/>
      </dsp:txXfrm>
    </dsp:sp>
    <dsp:sp modelId="{BEA8C727-2E0A-420E-899E-28A450D08A8E}">
      <dsp:nvSpPr>
        <dsp:cNvPr id="0" name=""/>
        <dsp:cNvSpPr/>
      </dsp:nvSpPr>
      <dsp:spPr>
        <a:xfrm>
          <a:off x="3619500" y="559727"/>
          <a:ext cx="3619499" cy="47617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Pull out for English language instruction classes by ESL teacher</a:t>
          </a:r>
          <a:endParaRPr lang="en-US" sz="1400" kern="1200" dirty="0"/>
        </a:p>
      </dsp:txBody>
      <dsp:txXfrm>
        <a:off x="3619500" y="559727"/>
        <a:ext cx="3619499" cy="4761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atin typeface="Arial" charset="0"/>
                <a:ea typeface="ＭＳ Ｐゴシック" pitchFamily="-32" charset="-128"/>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a:latin typeface="Arial" charset="0"/>
                <a:ea typeface="ＭＳ Ｐゴシック" pitchFamily="-32" charset="-128"/>
              </a:defRPr>
            </a:lvl1pPr>
          </a:lstStyle>
          <a:p>
            <a:pPr>
              <a:defRPr/>
            </a:pPr>
            <a:fld id="{9B229901-4AEB-4624-A4B3-439E39D0D966}" type="datetimeFigureOut">
              <a:rPr lang="en-US"/>
              <a:pPr>
                <a:defRPr/>
              </a:pPr>
              <a:t>12/12/2012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latin typeface="Arial" charset="0"/>
                <a:ea typeface="ＭＳ Ｐゴシック" pitchFamily="-32" charset="-128"/>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0" hangingPunct="0">
              <a:defRPr sz="1200">
                <a:latin typeface="Arial" charset="0"/>
                <a:ea typeface="ＭＳ Ｐゴシック" pitchFamily="-32" charset="-128"/>
              </a:defRPr>
            </a:lvl1pPr>
          </a:lstStyle>
          <a:p>
            <a:pPr>
              <a:defRPr/>
            </a:pPr>
            <a:fld id="{FA590300-A7B0-4884-8D8D-6EA1351C6B91}" type="slidenum">
              <a:rPr lang="en-US"/>
              <a:pPr>
                <a:defRPr/>
              </a:pPr>
              <a:t>‹#›</a:t>
            </a:fld>
            <a:endParaRPr lang="en-US"/>
          </a:p>
        </p:txBody>
      </p:sp>
    </p:spTree>
    <p:extLst>
      <p:ext uri="{BB962C8B-B14F-4D97-AF65-F5344CB8AC3E}">
        <p14:creationId xmlns:p14="http://schemas.microsoft.com/office/powerpoint/2010/main" val="1809541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eaLnBrk="0" hangingPunct="0">
              <a:defRPr sz="1200">
                <a:latin typeface="Arial" charset="0"/>
                <a:ea typeface="ＭＳ Ｐゴシック" pitchFamily="-32" charset="-128"/>
              </a:defRPr>
            </a:lvl1pPr>
          </a:lstStyle>
          <a:p>
            <a:pPr>
              <a:defRPr/>
            </a:pPr>
            <a:endParaRPr lang="en-US"/>
          </a:p>
        </p:txBody>
      </p:sp>
      <p:sp>
        <p:nvSpPr>
          <p:cNvPr id="7171"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eaLnBrk="0" hangingPunct="0">
              <a:defRPr sz="1200">
                <a:latin typeface="Arial" charset="0"/>
                <a:ea typeface="ＭＳ Ｐゴシック" pitchFamily="-32" charset="-128"/>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eaLnBrk="0" hangingPunct="0">
              <a:defRPr sz="1200">
                <a:latin typeface="Arial" charset="0"/>
                <a:ea typeface="ＭＳ Ｐゴシック" pitchFamily="-32" charset="-128"/>
              </a:defRPr>
            </a:lvl1pPr>
          </a:lstStyle>
          <a:p>
            <a:pPr>
              <a:defRPr/>
            </a:pPr>
            <a:endParaRPr lang="en-US"/>
          </a:p>
        </p:txBody>
      </p:sp>
      <p:sp>
        <p:nvSpPr>
          <p:cNvPr id="717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eaLnBrk="0" hangingPunct="0">
              <a:defRPr sz="1200">
                <a:latin typeface="Arial" charset="0"/>
                <a:ea typeface="ＭＳ Ｐゴシック" pitchFamily="-32" charset="-128"/>
              </a:defRPr>
            </a:lvl1pPr>
          </a:lstStyle>
          <a:p>
            <a:pPr>
              <a:defRPr/>
            </a:pPr>
            <a:fld id="{3D6D0569-F89D-4570-A48D-72E56733ED31}" type="slidenum">
              <a:rPr lang="en-US"/>
              <a:pPr>
                <a:defRPr/>
              </a:pPr>
              <a:t>‹#›</a:t>
            </a:fld>
            <a:endParaRPr lang="en-US"/>
          </a:p>
        </p:txBody>
      </p:sp>
    </p:spTree>
    <p:extLst>
      <p:ext uri="{BB962C8B-B14F-4D97-AF65-F5344CB8AC3E}">
        <p14:creationId xmlns:p14="http://schemas.microsoft.com/office/powerpoint/2010/main" val="1856236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pPr eaLnBrk="1" hangingPunct="1"/>
            <a:r>
              <a:rPr lang="en-US" dirty="0" smtClean="0">
                <a:ea typeface="ＭＳ Ｐゴシック" pitchFamily="34" charset="-128"/>
              </a:rPr>
              <a:t>Thank you for giving me a few moments to today. As part of our preparation for Federal Programs Monitoring in January, I need to go over our ESL Program &amp; Procedures Manual with the you. Today, I will give you a “brief” summary of our system’s manual and state requirements for the ESL Program we now have in place. </a:t>
            </a:r>
          </a:p>
        </p:txBody>
      </p:sp>
      <p:sp>
        <p:nvSpPr>
          <p:cNvPr id="22532" name="Slide Number Placeholder 3"/>
          <p:cNvSpPr>
            <a:spLocks noGrp="1"/>
          </p:cNvSpPr>
          <p:nvPr>
            <p:ph type="sldNum" sz="quarter" idx="5"/>
          </p:nvPr>
        </p:nvSpPr>
        <p:spPr>
          <a:noFill/>
        </p:spPr>
        <p:txBody>
          <a:bodyPr/>
          <a:lstStyle/>
          <a:p>
            <a:fld id="{B9C61BB8-8806-4400-8D6A-3FE81D3F44D8}" type="slidenum">
              <a:rPr lang="en-US" smtClean="0">
                <a:ea typeface="ＭＳ Ｐゴシック" pitchFamily="34" charset="-128"/>
              </a:rPr>
              <a:pPr/>
              <a:t>1</a:t>
            </a:fld>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r>
              <a:rPr lang="en-US" dirty="0" smtClean="0">
                <a:ea typeface="ＭＳ Ｐゴシック" pitchFamily="34" charset="-128"/>
              </a:rPr>
              <a:t>The EL Committee is a vital part of our ESL Program. Each school has a team of individuals (including classroom teachers, administrators, school counselors, reading coaches, and ESL staff) that work together to guide and monitor the interventions and accommodations for each EL.</a:t>
            </a:r>
          </a:p>
          <a:p>
            <a:pPr eaLnBrk="1" hangingPunct="1"/>
            <a:r>
              <a:rPr lang="en-US" dirty="0" smtClean="0">
                <a:ea typeface="ＭＳ Ｐゴシック" pitchFamily="34" charset="-128"/>
              </a:rPr>
              <a:t>They develop an individualized English Language Plan (ILEP) for each student and brainstorm ideas and teaching strategies that will scaffold learning for them as well. The team meets at the beginning of the year to go over purposes and guidelines. It meets regularly each grading period and can be called for as needed.</a:t>
            </a:r>
          </a:p>
        </p:txBody>
      </p:sp>
      <p:sp>
        <p:nvSpPr>
          <p:cNvPr id="31748" name="Slide Number Placeholder 3"/>
          <p:cNvSpPr>
            <a:spLocks noGrp="1"/>
          </p:cNvSpPr>
          <p:nvPr>
            <p:ph type="sldNum" sz="quarter" idx="5"/>
          </p:nvPr>
        </p:nvSpPr>
        <p:spPr>
          <a:noFill/>
        </p:spPr>
        <p:txBody>
          <a:bodyPr/>
          <a:lstStyle/>
          <a:p>
            <a:fld id="{2A8438BD-D0D8-4D47-B0F0-C939B3601755}" type="slidenum">
              <a:rPr lang="en-US" smtClean="0">
                <a:ea typeface="ＭＳ Ｐゴシック" pitchFamily="34" charset="-128"/>
              </a:rPr>
              <a:pPr/>
              <a:t>10</a:t>
            </a:fld>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r>
              <a:rPr lang="en-US" smtClean="0">
                <a:ea typeface="ＭＳ Ｐゴシック" pitchFamily="34" charset="-128"/>
              </a:rPr>
              <a:t>World Class Instructional Design and Assessment…a new set of standards for teaching ELs. This consortium includes 20 state of which Alabama is a member</a:t>
            </a:r>
          </a:p>
        </p:txBody>
      </p:sp>
      <p:sp>
        <p:nvSpPr>
          <p:cNvPr id="32772" name="Slide Number Placeholder 3"/>
          <p:cNvSpPr>
            <a:spLocks noGrp="1"/>
          </p:cNvSpPr>
          <p:nvPr>
            <p:ph type="sldNum" sz="quarter" idx="5"/>
          </p:nvPr>
        </p:nvSpPr>
        <p:spPr>
          <a:noFill/>
        </p:spPr>
        <p:txBody>
          <a:bodyPr/>
          <a:lstStyle/>
          <a:p>
            <a:fld id="{02A30DC4-1798-40AD-98FA-FFA3263ED5AC}" type="slidenum">
              <a:rPr lang="en-US" smtClean="0">
                <a:ea typeface="ＭＳ Ｐゴシック" pitchFamily="34" charset="-128"/>
              </a:rPr>
              <a:pPr/>
              <a:t>11</a:t>
            </a:fld>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ea typeface="ＭＳ Ｐゴシック" pitchFamily="34" charset="-128"/>
            </a:endParaRPr>
          </a:p>
        </p:txBody>
      </p:sp>
      <p:sp>
        <p:nvSpPr>
          <p:cNvPr id="33796" name="Slide Number Placeholder 3"/>
          <p:cNvSpPr>
            <a:spLocks noGrp="1"/>
          </p:cNvSpPr>
          <p:nvPr>
            <p:ph type="sldNum" sz="quarter" idx="5"/>
          </p:nvPr>
        </p:nvSpPr>
        <p:spPr>
          <a:noFill/>
        </p:spPr>
        <p:txBody>
          <a:bodyPr/>
          <a:lstStyle/>
          <a:p>
            <a:fld id="{168CE194-9BC3-4D9E-AD39-3B505893648A}" type="slidenum">
              <a:rPr lang="en-US" smtClean="0">
                <a:ea typeface="ＭＳ Ｐゴシック" pitchFamily="34" charset="-128"/>
              </a:rPr>
              <a:pPr/>
              <a:t>13</a:t>
            </a:fld>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r>
              <a:rPr lang="en-US" smtClean="0">
                <a:ea typeface="ＭＳ Ｐゴシック" pitchFamily="34" charset="-128"/>
              </a:rPr>
              <a:t>Example: </a:t>
            </a:r>
          </a:p>
          <a:p>
            <a:pPr eaLnBrk="1" hangingPunct="1"/>
            <a:r>
              <a:rPr lang="en-US" smtClean="0">
                <a:ea typeface="ＭＳ Ｐゴシック" pitchFamily="34" charset="-128"/>
              </a:rPr>
              <a:t>Content Standard Objective:</a:t>
            </a:r>
          </a:p>
          <a:p>
            <a:pPr eaLnBrk="1" hangingPunct="1"/>
            <a:endParaRPr lang="en-US" smtClean="0">
              <a:ea typeface="ＭＳ Ｐゴシック" pitchFamily="34" charset="-128"/>
            </a:endParaRPr>
          </a:p>
          <a:p>
            <a:pPr eaLnBrk="1" hangingPunct="1"/>
            <a:r>
              <a:rPr lang="en-US" smtClean="0">
                <a:ea typeface="ＭＳ Ｐゴシック" pitchFamily="34" charset="-128"/>
              </a:rPr>
              <a:t>Language Objective:</a:t>
            </a:r>
          </a:p>
        </p:txBody>
      </p:sp>
      <p:sp>
        <p:nvSpPr>
          <p:cNvPr id="34820" name="Slide Number Placeholder 3"/>
          <p:cNvSpPr>
            <a:spLocks noGrp="1"/>
          </p:cNvSpPr>
          <p:nvPr>
            <p:ph type="sldNum" sz="quarter" idx="5"/>
          </p:nvPr>
        </p:nvSpPr>
        <p:spPr>
          <a:noFill/>
        </p:spPr>
        <p:txBody>
          <a:bodyPr/>
          <a:lstStyle/>
          <a:p>
            <a:fld id="{7BD53A3C-4280-4632-A7BB-515A30071EA1}" type="slidenum">
              <a:rPr lang="en-US" smtClean="0">
                <a:ea typeface="ＭＳ Ｐゴシック" pitchFamily="34" charset="-128"/>
              </a:rPr>
              <a:pPr/>
              <a:t>14</a:t>
            </a:fld>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dirty="0" smtClean="0">
              <a:ea typeface="ＭＳ Ｐゴシック" pitchFamily="34" charset="-128"/>
            </a:endParaRPr>
          </a:p>
        </p:txBody>
      </p:sp>
      <p:sp>
        <p:nvSpPr>
          <p:cNvPr id="35844" name="Slide Number Placeholder 3"/>
          <p:cNvSpPr>
            <a:spLocks noGrp="1"/>
          </p:cNvSpPr>
          <p:nvPr>
            <p:ph type="sldNum" sz="quarter" idx="5"/>
          </p:nvPr>
        </p:nvSpPr>
        <p:spPr>
          <a:noFill/>
        </p:spPr>
        <p:txBody>
          <a:bodyPr/>
          <a:lstStyle/>
          <a:p>
            <a:fld id="{FB28E183-2567-4FE7-ADB5-5AA2FBCF82EC}" type="slidenum">
              <a:rPr lang="en-US" smtClean="0">
                <a:ea typeface="ＭＳ Ｐゴシック" pitchFamily="34" charset="-128"/>
              </a:rPr>
              <a:pPr/>
              <a:t>15</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r>
              <a:rPr lang="en-US" smtClean="0">
                <a:ea typeface="ＭＳ Ｐゴシック" pitchFamily="34" charset="-128"/>
              </a:rPr>
              <a:t>We will breifly review our system’s policies as well as state terminology, intake procedures, state testing, parent notificatons, exit requirements, monitoring process, our flow chart in a nutshell, and ELL committee Responsibilities. I will also touch on WIDA Standards and how we need to be aware of upcoming requirements for the use of WIDA standards in our daily objectives for teaching ELLs.</a:t>
            </a:r>
          </a:p>
        </p:txBody>
      </p:sp>
      <p:sp>
        <p:nvSpPr>
          <p:cNvPr id="23556" name="Slide Number Placeholder 3"/>
          <p:cNvSpPr>
            <a:spLocks noGrp="1"/>
          </p:cNvSpPr>
          <p:nvPr>
            <p:ph type="sldNum" sz="quarter" idx="5"/>
          </p:nvPr>
        </p:nvSpPr>
        <p:spPr>
          <a:noFill/>
        </p:spPr>
        <p:txBody>
          <a:bodyPr/>
          <a:lstStyle/>
          <a:p>
            <a:fld id="{4B97035D-C3A9-49A4-A7F2-22088387756D}" type="slidenum">
              <a:rPr lang="en-US" smtClean="0">
                <a:ea typeface="ＭＳ Ｐゴシック" pitchFamily="34" charset="-128"/>
              </a:rPr>
              <a:pPr/>
              <a:t>2</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r>
              <a:rPr lang="en-US" smtClean="0">
                <a:ea typeface="ＭＳ Ｐゴシック" pitchFamily="34" charset="-128"/>
              </a:rPr>
              <a:t>Here in Alexander city schools, our policy is to first recognize that there are students in our district who speak languages other than English and have unique needs in our school community</a:t>
            </a:r>
          </a:p>
          <a:p>
            <a:pPr eaLnBrk="1" hangingPunct="1"/>
            <a:r>
              <a:rPr lang="en-US" smtClean="0">
                <a:ea typeface="ＭＳ Ｐゴシック" pitchFamily="34" charset="-128"/>
              </a:rPr>
              <a:t>Next, we have set goals to help these students reach proficiency in English while still encourageing them to hold onto ther native tongue.</a:t>
            </a:r>
          </a:p>
          <a:p>
            <a:pPr eaLnBrk="1" hangingPunct="1"/>
            <a:r>
              <a:rPr lang="en-US" smtClean="0">
                <a:ea typeface="ＭＳ Ｐゴシック" pitchFamily="34" charset="-128"/>
              </a:rPr>
              <a:t>Finally, we have set the purpose to enable our students to become competent in comprehensino, speaking, reading, and writing in English.</a:t>
            </a:r>
          </a:p>
        </p:txBody>
      </p:sp>
      <p:sp>
        <p:nvSpPr>
          <p:cNvPr id="24580" name="Slide Number Placeholder 3"/>
          <p:cNvSpPr>
            <a:spLocks noGrp="1"/>
          </p:cNvSpPr>
          <p:nvPr>
            <p:ph type="sldNum" sz="quarter" idx="5"/>
          </p:nvPr>
        </p:nvSpPr>
        <p:spPr>
          <a:noFill/>
        </p:spPr>
        <p:txBody>
          <a:bodyPr/>
          <a:lstStyle/>
          <a:p>
            <a:fld id="{A270F21B-0D52-428B-B680-722D45373814}" type="slidenum">
              <a:rPr lang="en-US" smtClean="0">
                <a:ea typeface="ＭＳ Ｐゴシック" pitchFamily="34" charset="-128"/>
              </a:rPr>
              <a:pPr/>
              <a:t>3</a:t>
            </a:fld>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r>
              <a:rPr lang="en-US" smtClean="0">
                <a:ea typeface="ＭＳ Ｐゴシック" pitchFamily="34" charset="-128"/>
              </a:rPr>
              <a:t>Here are some basic acronyms you might or might not be familiar with. But you will hear them a lot when working with ELs.</a:t>
            </a:r>
          </a:p>
        </p:txBody>
      </p:sp>
      <p:sp>
        <p:nvSpPr>
          <p:cNvPr id="25604" name="Slide Number Placeholder 3"/>
          <p:cNvSpPr>
            <a:spLocks noGrp="1"/>
          </p:cNvSpPr>
          <p:nvPr>
            <p:ph type="sldNum" sz="quarter" idx="5"/>
          </p:nvPr>
        </p:nvSpPr>
        <p:spPr>
          <a:noFill/>
        </p:spPr>
        <p:txBody>
          <a:bodyPr/>
          <a:lstStyle/>
          <a:p>
            <a:fld id="{4AB8411E-E658-4FC3-9769-5904BB299986}" type="slidenum">
              <a:rPr lang="en-US" smtClean="0">
                <a:ea typeface="ＭＳ Ｐゴシック" pitchFamily="34" charset="-128"/>
              </a:rPr>
              <a:pPr/>
              <a:t>4</a:t>
            </a:fld>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r>
              <a:rPr lang="en-US" smtClean="0">
                <a:ea typeface="ＭＳ Ｐゴシック" pitchFamily="34" charset="-128"/>
              </a:rPr>
              <a:t>We are by law requireed to provide equal access to education but also consider student’s linguistic needs.</a:t>
            </a:r>
          </a:p>
          <a:p>
            <a:pPr eaLnBrk="1" hangingPunct="1"/>
            <a:r>
              <a:rPr lang="en-US" smtClean="0">
                <a:ea typeface="ＭＳ Ｐゴシック" pitchFamily="34" charset="-128"/>
              </a:rPr>
              <a:t>We must of course use research based programs of instruction that are regularly evaluated and adjusted.</a:t>
            </a:r>
          </a:p>
          <a:p>
            <a:pPr eaLnBrk="1" hangingPunct="1"/>
            <a:r>
              <a:rPr lang="en-US" smtClean="0">
                <a:ea typeface="ＭＳ Ｐゴシック" pitchFamily="34" charset="-128"/>
              </a:rPr>
              <a:t>Finally, we must provide equal curricular and extracurricular opportunities for these students as well as parental notifications. Currently we are using a state provided service know as Transact to get state and federally required forms to parnets in their native languages. Please know that we will have more training in this area very soon.</a:t>
            </a:r>
          </a:p>
        </p:txBody>
      </p:sp>
      <p:sp>
        <p:nvSpPr>
          <p:cNvPr id="26628" name="Slide Number Placeholder 3"/>
          <p:cNvSpPr>
            <a:spLocks noGrp="1"/>
          </p:cNvSpPr>
          <p:nvPr>
            <p:ph type="sldNum" sz="quarter" idx="5"/>
          </p:nvPr>
        </p:nvSpPr>
        <p:spPr>
          <a:noFill/>
        </p:spPr>
        <p:txBody>
          <a:bodyPr/>
          <a:lstStyle/>
          <a:p>
            <a:fld id="{D1A08EB1-4743-4EBF-BF3B-800BD30E5E3F}" type="slidenum">
              <a:rPr lang="en-US" smtClean="0">
                <a:ea typeface="ＭＳ Ｐゴシック" pitchFamily="34" charset="-128"/>
              </a:rPr>
              <a:pPr/>
              <a:t>5</a:t>
            </a:fld>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r>
              <a:rPr lang="en-US" dirty="0" smtClean="0">
                <a:ea typeface="ＭＳ Ｐゴシック" pitchFamily="34" charset="-128"/>
              </a:rPr>
              <a:t>By the laws and precedents I just mentioned, we must notify the parents of their child’s proficiency level, how the program will benefit their child, the exit requirements, and their parental rights and welcomed input.</a:t>
            </a:r>
          </a:p>
        </p:txBody>
      </p:sp>
      <p:sp>
        <p:nvSpPr>
          <p:cNvPr id="27652" name="Slide Number Placeholder 3"/>
          <p:cNvSpPr>
            <a:spLocks noGrp="1"/>
          </p:cNvSpPr>
          <p:nvPr>
            <p:ph type="sldNum" sz="quarter" idx="5"/>
          </p:nvPr>
        </p:nvSpPr>
        <p:spPr>
          <a:noFill/>
        </p:spPr>
        <p:txBody>
          <a:bodyPr/>
          <a:lstStyle/>
          <a:p>
            <a:fld id="{E35DA1F0-8716-404B-A90D-0043FA09C3BE}" type="slidenum">
              <a:rPr lang="en-US" smtClean="0">
                <a:ea typeface="ＭＳ Ｐゴシック" pitchFamily="34" charset="-128"/>
              </a:rPr>
              <a:pPr/>
              <a:t>6</a:t>
            </a:fld>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dirty="0" smtClean="0"/>
              <a:t>First of all, ESL teachers meet and go over the policies and procedures of the ESL program and what accommodations can be made for their child that will enable them to acquire English as well as content in our classrooms. They often give a great deal of insight into how their child learns best and we have that opportunity to begin a working relationship with the parents that will greatly benefit us as we go through the year. </a:t>
            </a:r>
          </a:p>
          <a:p>
            <a:pPr eaLnBrk="1" hangingPunct="1">
              <a:defRPr/>
            </a:pPr>
            <a:r>
              <a:rPr lang="en-US" dirty="0" smtClean="0"/>
              <a:t>Basically, the process flows as follows here. </a:t>
            </a:r>
          </a:p>
          <a:p>
            <a:pPr eaLnBrk="1" hangingPunct="1">
              <a:defRPr/>
            </a:pPr>
            <a:r>
              <a:rPr lang="en-US" dirty="0" smtClean="0"/>
              <a:t>1.The Home Language Survey is given to all students and the ones that note other languages than English are directed to me. These are of course, potential ESL students.  These need to be reviewed and placed in the Cum Folder…all students. The state department will be closely looking at this. Please note that the presence of a language other than English on this form does not automatically mean that the student is not competent and proficient in speaking English (further assessment is necessary)</a:t>
            </a:r>
          </a:p>
          <a:p>
            <a:pPr eaLnBrk="1" hangingPunct="1">
              <a:defRPr/>
            </a:pPr>
            <a:endParaRPr lang="en-US" dirty="0" smtClean="0"/>
          </a:p>
          <a:p>
            <a:pPr eaLnBrk="1" hangingPunct="1">
              <a:defRPr/>
            </a:pPr>
            <a:r>
              <a:rPr lang="en-US" dirty="0" smtClean="0"/>
              <a:t>2.That is where ESL program testing comes in. we give a screener version of the ACCESS state assessment (WAP-T</a:t>
            </a:r>
            <a:r>
              <a:rPr lang="en-US" baseline="0" dirty="0" smtClean="0"/>
              <a:t> or MODEL)</a:t>
            </a:r>
            <a:r>
              <a:rPr lang="en-US" dirty="0" smtClean="0"/>
              <a:t>. It is secure and gives us an idea of the students’ general English proficiency in speaking, reading, writing, and listening in English. </a:t>
            </a:r>
          </a:p>
          <a:p>
            <a:pPr eaLnBrk="1" hangingPunct="1">
              <a:defRPr/>
            </a:pPr>
            <a:endParaRPr lang="en-US" dirty="0" smtClean="0"/>
          </a:p>
          <a:p>
            <a:pPr eaLnBrk="1" hangingPunct="1">
              <a:defRPr/>
            </a:pPr>
            <a:r>
              <a:rPr lang="en-US" dirty="0" smtClean="0"/>
              <a:t>3.Next, the parents are invited to a meeting (LEP meeting) and we discuss their child’s needs and what we can offer him or her for English instruction. The teachers also become involved in the EL committee that meets each grading period and make the necessary accommodations and adjustments to the student’s ILEP.</a:t>
            </a:r>
          </a:p>
          <a:p>
            <a:pPr eaLnBrk="1" hangingPunct="1">
              <a:defRPr/>
            </a:pPr>
            <a:endParaRPr lang="en-US" dirty="0" smtClean="0"/>
          </a:p>
        </p:txBody>
      </p:sp>
      <p:sp>
        <p:nvSpPr>
          <p:cNvPr id="28676" name="Slide Number Placeholder 3"/>
          <p:cNvSpPr>
            <a:spLocks noGrp="1"/>
          </p:cNvSpPr>
          <p:nvPr>
            <p:ph type="sldNum" sz="quarter" idx="5"/>
          </p:nvPr>
        </p:nvSpPr>
        <p:spPr>
          <a:noFill/>
        </p:spPr>
        <p:txBody>
          <a:bodyPr/>
          <a:lstStyle/>
          <a:p>
            <a:fld id="{8397B859-6132-49F9-83AC-21B7D05F37C6}" type="slidenum">
              <a:rPr lang="en-US" smtClean="0">
                <a:ea typeface="ＭＳ Ｐゴシック" pitchFamily="34" charset="-128"/>
              </a:rPr>
              <a:pPr/>
              <a:t>7</a:t>
            </a:fld>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r>
              <a:rPr lang="en-US" dirty="0" smtClean="0">
                <a:ea typeface="ＭＳ Ｐゴシック" pitchFamily="34" charset="-128"/>
              </a:rPr>
              <a:t>5. So the student is receiving ESL services through </a:t>
            </a:r>
            <a:r>
              <a:rPr lang="en-US" b="1" dirty="0" smtClean="0">
                <a:solidFill>
                  <a:srgbClr val="FF0000"/>
                </a:solidFill>
                <a:ea typeface="ＭＳ Ｐゴシック" pitchFamily="34" charset="-128"/>
              </a:rPr>
              <a:t>Specially</a:t>
            </a:r>
            <a:r>
              <a:rPr lang="en-US" b="1" baseline="0" dirty="0" smtClean="0">
                <a:solidFill>
                  <a:srgbClr val="FF0000"/>
                </a:solidFill>
                <a:ea typeface="ＭＳ Ｐゴシック" pitchFamily="34" charset="-128"/>
              </a:rPr>
              <a:t> Designed Academic Instruction in English </a:t>
            </a:r>
            <a:r>
              <a:rPr lang="en-US" b="1" dirty="0" smtClean="0">
                <a:solidFill>
                  <a:srgbClr val="FF0000"/>
                </a:solidFill>
                <a:ea typeface="ＭＳ Ｐゴシック" pitchFamily="34" charset="-128"/>
              </a:rPr>
              <a:t>(SDAIE) </a:t>
            </a:r>
            <a:r>
              <a:rPr lang="en-US" b="0" dirty="0" smtClean="0">
                <a:solidFill>
                  <a:srgbClr val="FF0000"/>
                </a:solidFill>
                <a:ea typeface="ＭＳ Ｐゴシック" pitchFamily="34" charset="-128"/>
              </a:rPr>
              <a:t>the</a:t>
            </a:r>
            <a:r>
              <a:rPr lang="en-US" b="1" dirty="0" smtClean="0">
                <a:solidFill>
                  <a:srgbClr val="FF0000"/>
                </a:solidFill>
                <a:ea typeface="ＭＳ Ｐゴシック" pitchFamily="34" charset="-128"/>
              </a:rPr>
              <a:t> </a:t>
            </a:r>
            <a:r>
              <a:rPr lang="en-US" dirty="0" smtClean="0">
                <a:ea typeface="ＭＳ Ｐゴシック" pitchFamily="34" charset="-128"/>
              </a:rPr>
              <a:t>classroom teacher and if needed, the ESL pull out class.</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6. The ACCESS test (state adopted English language proficiency test) is given by the ESL staff from our system each Spring. It is a rigorous exam and provides an in depth look at the students’ ability to use English for speaking, reading, writing, and listening.</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7. Finally, the Exit procedures…..once the student (EL) has met the necessary qualifications, they may exit the program ..become FLEP and are then monitored for 2 years before complete exit can take place. The two years is what I refer to as the “safety net”.</a:t>
            </a:r>
          </a:p>
        </p:txBody>
      </p:sp>
      <p:sp>
        <p:nvSpPr>
          <p:cNvPr id="29700" name="Slide Number Placeholder 3"/>
          <p:cNvSpPr>
            <a:spLocks noGrp="1"/>
          </p:cNvSpPr>
          <p:nvPr>
            <p:ph type="sldNum" sz="quarter" idx="5"/>
          </p:nvPr>
        </p:nvSpPr>
        <p:spPr>
          <a:noFill/>
        </p:spPr>
        <p:txBody>
          <a:bodyPr/>
          <a:lstStyle/>
          <a:p>
            <a:fld id="{F17BE295-0833-4B15-B554-20A68771F23C}" type="slidenum">
              <a:rPr lang="en-US" smtClean="0">
                <a:ea typeface="ＭＳ Ｐゴシック" pitchFamily="34" charset="-128"/>
              </a:rPr>
              <a:pPr/>
              <a:t>8</a:t>
            </a:fld>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r>
              <a:rPr lang="en-US" dirty="0" smtClean="0">
                <a:ea typeface="ＭＳ Ｐゴシック" pitchFamily="34" charset="-128"/>
              </a:rPr>
              <a:t>To exit the ESL program, they must achieve 4.8  or higher on the ACCESS for ELLs. This is the only criteria for exit</a:t>
            </a:r>
          </a:p>
        </p:txBody>
      </p:sp>
      <p:sp>
        <p:nvSpPr>
          <p:cNvPr id="30724" name="Slide Number Placeholder 3"/>
          <p:cNvSpPr>
            <a:spLocks noGrp="1"/>
          </p:cNvSpPr>
          <p:nvPr>
            <p:ph type="sldNum" sz="quarter" idx="5"/>
          </p:nvPr>
        </p:nvSpPr>
        <p:spPr>
          <a:noFill/>
        </p:spPr>
        <p:txBody>
          <a:bodyPr/>
          <a:lstStyle/>
          <a:p>
            <a:fld id="{B52FE669-FF06-4451-B528-997156DF6279}" type="slidenum">
              <a:rPr lang="en-US" smtClean="0">
                <a:ea typeface="ＭＳ Ｐゴシック" pitchFamily="34" charset="-128"/>
              </a:rPr>
              <a:pPr/>
              <a:t>9</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2819400" y="1828800"/>
            <a:ext cx="4648200" cy="1371600"/>
          </a:xfrm>
        </p:spPr>
        <p:txBody>
          <a:bodyPr/>
          <a:lstStyle>
            <a:lvl1pPr algn="r">
              <a:defRPr b="1" i="1">
                <a:solidFill>
                  <a:schemeClr val="tx1"/>
                </a:solidFill>
              </a:defRPr>
            </a:lvl1pPr>
          </a:lstStyle>
          <a:p>
            <a:r>
              <a:rPr lang="en-US"/>
              <a:t>Click to edit Master title style</a:t>
            </a:r>
          </a:p>
        </p:txBody>
      </p:sp>
      <p:sp>
        <p:nvSpPr>
          <p:cNvPr id="4099" name="Rectangle 3"/>
          <p:cNvSpPr>
            <a:spLocks noGrp="1" noChangeArrowheads="1"/>
          </p:cNvSpPr>
          <p:nvPr>
            <p:ph type="subTitle" sz="quarter" idx="1"/>
          </p:nvPr>
        </p:nvSpPr>
        <p:spPr>
          <a:xfrm>
            <a:off x="3429000" y="3810000"/>
            <a:ext cx="4495800" cy="1143000"/>
          </a:xfrm>
          <a:ln w="9525">
            <a:headEnd/>
            <a:tailEnd/>
          </a:ln>
        </p:spPr>
        <p:txBody>
          <a:bodyPr lIns="92075" tIns="46038" rIns="92075" bIns="46038" anchor="ctr"/>
          <a:lstStyle>
            <a:lvl1pPr marL="0" indent="0" algn="r">
              <a:buFont typeface="Wingdings" pitchFamily="-32" charset="2"/>
              <a:buNone/>
              <a:defRPr/>
            </a:lvl1pPr>
          </a:lstStyle>
          <a:p>
            <a:r>
              <a:rPr lang="en-US"/>
              <a:t>Click to edit Master subtitle style</a:t>
            </a:r>
          </a:p>
        </p:txBody>
      </p:sp>
      <p:sp>
        <p:nvSpPr>
          <p:cNvPr id="4" name="Rectangle 4"/>
          <p:cNvSpPr>
            <a:spLocks noGrp="1" noChangeArrowheads="1"/>
          </p:cNvSpPr>
          <p:nvPr>
            <p:ph type="dt" sz="quarter" idx="10"/>
          </p:nvPr>
        </p:nvSpPr>
        <p:spPr>
          <a:xfrm>
            <a:off x="1524000" y="6248400"/>
            <a:ext cx="1752600" cy="45720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429000" y="6248400"/>
            <a:ext cx="3200400" cy="45720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781800" y="6248400"/>
            <a:ext cx="1752600" cy="457200"/>
          </a:xfrm>
        </p:spPr>
        <p:txBody>
          <a:bodyPr/>
          <a:lstStyle>
            <a:lvl1pPr>
              <a:defRPr/>
            </a:lvl1pPr>
          </a:lstStyle>
          <a:p>
            <a:pPr>
              <a:defRPr/>
            </a:pPr>
            <a:fld id="{7C278936-7B86-4399-AB17-35B0E05D0B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684FF144-062B-48CC-9884-4DC60CF994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381000"/>
            <a:ext cx="18859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381000"/>
            <a:ext cx="55054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967BFEDC-D782-4081-9B60-92F03EE7373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3871866-DBE5-49B4-AA3E-546778CFC486}"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E7D68C-8333-427E-83AC-C7C9B1BBDB4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9419DB-E9D2-4E25-AE57-6A293E9FC6CC}"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A7D49E-3AFF-4A68-88A3-6F875796205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3E73AA2-B729-4DCB-BFB9-DC12C4AAA275}"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6D0E07-AE90-4879-9D15-69F73DFF26C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A05249D-BA8C-41A5-A1AC-D948D98F9903}" type="datetimeFigureOut">
              <a:rPr lang="en-US"/>
              <a:pPr>
                <a:defRPr/>
              </a:pPr>
              <a:t>12/12/2012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0C43DE-3EF7-416D-8148-C456FCE17A2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21DEA2-96A9-47BD-AB88-D6CC83263898}" type="datetimeFigureOut">
              <a:rPr lang="en-US"/>
              <a:pPr>
                <a:defRPr/>
              </a:pPr>
              <a:t>12/12/2012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834BE73-9902-4DBD-8558-077C1B0C60D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7C6EA8-4A77-4F85-A5EB-4715ECA3AB26}" type="datetimeFigureOut">
              <a:rPr lang="en-US"/>
              <a:pPr>
                <a:defRPr/>
              </a:pPr>
              <a:t>12/12/2012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37C39D-1C23-43DD-B8FF-E21B8E94E42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E1C5B3-1AB5-43A8-B6A6-8089537282E9}" type="datetimeFigureOut">
              <a:rPr lang="en-US"/>
              <a:pPr>
                <a:defRPr/>
              </a:pPr>
              <a:t>12/12/2012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EB8185-85E9-4D4A-B74F-A493172B5B7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D0E8DA-96C9-4C77-8470-BF9F7DBD5330}" type="datetimeFigureOut">
              <a:rPr lang="en-US"/>
              <a:pPr>
                <a:defRPr/>
              </a:pPr>
              <a:t>12/12/2012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717C71-B629-4F0B-8771-80E5E820EE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C49273C9-BD14-436E-8B91-9866FCFA82A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9D10DC-122B-4F59-9E93-A497BB657A40}" type="datetimeFigureOut">
              <a:rPr lang="en-US"/>
              <a:pPr>
                <a:defRPr/>
              </a:pPr>
              <a:t>12/12/2012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2C4837-F69D-4C91-B6BA-A6EF35FE1D4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C92882-FAB4-4B4F-8DA5-AAB8DB442A4B}"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EBB8BF-C12A-4CD3-A55B-249B4C1CEED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CC15EF-4FD7-48CF-B977-B313B3193A45}"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D2AA12-6A2D-4E5C-BF68-52F8A221053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9BF6141-8D0E-461F-965A-24473DE0A5F4}"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32616F-781D-46DB-A959-4D5D3CAA510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EDC684-F5BB-411D-835D-40813C0926F7}"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10A14B-8ED1-4EDB-91D5-FB2D1286A4D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556984-2B78-4692-93AD-788A65B4351B}"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DE6DC5-3885-4A34-BCB8-86398705DA62}"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A693034-AC19-4327-A317-C2861EEAEF2C}" type="datetimeFigureOut">
              <a:rPr lang="en-US"/>
              <a:pPr>
                <a:defRPr/>
              </a:pPr>
              <a:t>12/12/2012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6F34E1-17BF-4A17-AEFF-542FDBC1050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2F5C6BF-5BF2-4A66-8056-8D7803A36E68}" type="datetimeFigureOut">
              <a:rPr lang="en-US"/>
              <a:pPr>
                <a:defRPr/>
              </a:pPr>
              <a:t>12/12/2012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28FF83-15CC-4C82-B0C0-10041D42A72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D05F65F-6379-4AD3-B232-AC897F153882}" type="datetimeFigureOut">
              <a:rPr lang="en-US"/>
              <a:pPr>
                <a:defRPr/>
              </a:pPr>
              <a:t>12/12/2012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5973B7-2FFF-4C38-8C50-AB3E032C1F05}"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77A401-8306-4D54-9AD5-6152D45D5454}" type="datetimeFigureOut">
              <a:rPr lang="en-US"/>
              <a:pPr>
                <a:defRPr/>
              </a:pPr>
              <a:t>12/12/2012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4C1410-37F4-4D85-A66D-68D0BDEB8C2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ftr" sz="quarter" idx="11"/>
          </p:nvPr>
        </p:nvSpPr>
        <p:spPr>
          <a:ln/>
        </p:spPr>
        <p:txBody>
          <a:bodyPr/>
          <a:lstStyle>
            <a:lvl1pPr>
              <a:defRPr/>
            </a:lvl1pPr>
          </a:lstStyle>
          <a:p>
            <a:pPr>
              <a:defRPr/>
            </a:pPr>
            <a:endParaRPr lang="en-US"/>
          </a:p>
        </p:txBody>
      </p:sp>
      <p:sp>
        <p:nvSpPr>
          <p:cNvPr id="6" name="Rectangle 5"/>
          <p:cNvSpPr>
            <a:spLocks noGrp="1" noChangeArrowheads="1"/>
          </p:cNvSpPr>
          <p:nvPr>
            <p:ph type="sldNum" sz="quarter" idx="12"/>
          </p:nvPr>
        </p:nvSpPr>
        <p:spPr>
          <a:ln/>
        </p:spPr>
        <p:txBody>
          <a:bodyPr/>
          <a:lstStyle>
            <a:lvl1pPr>
              <a:defRPr/>
            </a:lvl1pPr>
          </a:lstStyle>
          <a:p>
            <a:pPr>
              <a:defRPr/>
            </a:pPr>
            <a:fld id="{72DD9BC4-8DD6-4521-8D20-9D47AB13741D}"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7EB7BEE-5169-4B93-9B34-928D0EDCFFC0}" type="datetimeFigureOut">
              <a:rPr lang="en-US"/>
              <a:pPr>
                <a:defRPr/>
              </a:pPr>
              <a:t>12/12/2012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B56BF0-781E-4353-ADF2-F56FEF279C53}"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F02664-FA6B-4608-876F-26F6328FFFB6}" type="datetimeFigureOut">
              <a:rPr lang="en-US"/>
              <a:pPr>
                <a:defRPr/>
              </a:pPr>
              <a:t>12/12/2012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81B59C-0041-40C0-B597-30E0CC381449}"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103154-9ED9-4158-A175-6A1FEEB15120}"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18D39F-C563-4EE2-BD9A-B7315DFC16B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4A95DA-8319-4F69-963F-7E99BCD7BF05}" type="datetimeFigureOut">
              <a:rPr lang="en-US"/>
              <a:pPr>
                <a:defRPr/>
              </a:pPr>
              <a:t>12/12/2012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900B68-7D36-4961-8076-479FD57B80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905000"/>
            <a:ext cx="3543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1905000"/>
            <a:ext cx="35433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DDD09A8B-B0F4-4AD0-8B4E-5042DA3638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US"/>
          </a:p>
        </p:txBody>
      </p:sp>
      <p:sp>
        <p:nvSpPr>
          <p:cNvPr id="8" name="Rectangle 4"/>
          <p:cNvSpPr>
            <a:spLocks noGrp="1" noChangeArrowheads="1"/>
          </p:cNvSpPr>
          <p:nvPr>
            <p:ph type="ftr" sz="quarter" idx="11"/>
          </p:nvPr>
        </p:nvSpPr>
        <p:spPr>
          <a:ln/>
        </p:spPr>
        <p:txBody>
          <a:bodyPr/>
          <a:lstStyle>
            <a:lvl1pPr>
              <a:defRPr/>
            </a:lvl1pPr>
          </a:lstStyle>
          <a:p>
            <a:pPr>
              <a:defRPr/>
            </a:pPr>
            <a:endParaRPr lang="en-US"/>
          </a:p>
        </p:txBody>
      </p:sp>
      <p:sp>
        <p:nvSpPr>
          <p:cNvPr id="9" name="Rectangle 5"/>
          <p:cNvSpPr>
            <a:spLocks noGrp="1" noChangeArrowheads="1"/>
          </p:cNvSpPr>
          <p:nvPr>
            <p:ph type="sldNum" sz="quarter" idx="12"/>
          </p:nvPr>
        </p:nvSpPr>
        <p:spPr>
          <a:ln/>
        </p:spPr>
        <p:txBody>
          <a:bodyPr/>
          <a:lstStyle>
            <a:lvl1pPr>
              <a:defRPr/>
            </a:lvl1pPr>
          </a:lstStyle>
          <a:p>
            <a:pPr>
              <a:defRPr/>
            </a:pPr>
            <a:fld id="{A8DEC1CA-5470-4891-AC1B-E00C15943D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US"/>
          </a:p>
        </p:txBody>
      </p:sp>
      <p:sp>
        <p:nvSpPr>
          <p:cNvPr id="4" name="Rectangle 4"/>
          <p:cNvSpPr>
            <a:spLocks noGrp="1" noChangeArrowheads="1"/>
          </p:cNvSpPr>
          <p:nvPr>
            <p:ph type="ftr" sz="quarter" idx="11"/>
          </p:nvPr>
        </p:nvSpPr>
        <p:spPr>
          <a:ln/>
        </p:spPr>
        <p:txBody>
          <a:bodyPr/>
          <a:lstStyle>
            <a:lvl1pPr>
              <a:defRPr/>
            </a:lvl1pPr>
          </a:lstStyle>
          <a:p>
            <a:pPr>
              <a:defRPr/>
            </a:pPr>
            <a:endParaRPr lang="en-US"/>
          </a:p>
        </p:txBody>
      </p:sp>
      <p:sp>
        <p:nvSpPr>
          <p:cNvPr id="5" name="Rectangle 5"/>
          <p:cNvSpPr>
            <a:spLocks noGrp="1" noChangeArrowheads="1"/>
          </p:cNvSpPr>
          <p:nvPr>
            <p:ph type="sldNum" sz="quarter" idx="12"/>
          </p:nvPr>
        </p:nvSpPr>
        <p:spPr>
          <a:ln/>
        </p:spPr>
        <p:txBody>
          <a:bodyPr/>
          <a:lstStyle>
            <a:lvl1pPr>
              <a:defRPr/>
            </a:lvl1pPr>
          </a:lstStyle>
          <a:p>
            <a:pPr>
              <a:defRPr/>
            </a:pPr>
            <a:fld id="{BF96CB45-7AF2-47DD-BD7E-F2A174B464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en-US"/>
          </a:p>
        </p:txBody>
      </p:sp>
      <p:sp>
        <p:nvSpPr>
          <p:cNvPr id="3" name="Rectangle 4"/>
          <p:cNvSpPr>
            <a:spLocks noGrp="1" noChangeArrowheads="1"/>
          </p:cNvSpPr>
          <p:nvPr>
            <p:ph type="ftr" sz="quarter" idx="11"/>
          </p:nvPr>
        </p:nvSpPr>
        <p:spPr>
          <a:ln/>
        </p:spPr>
        <p:txBody>
          <a:bodyPr/>
          <a:lstStyle>
            <a:lvl1pPr>
              <a:defRPr/>
            </a:lvl1pPr>
          </a:lstStyle>
          <a:p>
            <a:pPr>
              <a:defRPr/>
            </a:pPr>
            <a:endParaRPr lang="en-US"/>
          </a:p>
        </p:txBody>
      </p:sp>
      <p:sp>
        <p:nvSpPr>
          <p:cNvPr id="4" name="Rectangle 5"/>
          <p:cNvSpPr>
            <a:spLocks noGrp="1" noChangeArrowheads="1"/>
          </p:cNvSpPr>
          <p:nvPr>
            <p:ph type="sldNum" sz="quarter" idx="12"/>
          </p:nvPr>
        </p:nvSpPr>
        <p:spPr>
          <a:ln/>
        </p:spPr>
        <p:txBody>
          <a:bodyPr/>
          <a:lstStyle>
            <a:lvl1pPr>
              <a:defRPr/>
            </a:lvl1pPr>
          </a:lstStyle>
          <a:p>
            <a:pPr>
              <a:defRPr/>
            </a:pPr>
            <a:fld id="{E6D767F1-A20C-4BA0-9BE9-FAF0DF8B83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C217514E-84B8-4A7C-AAE8-23E7D8EE8D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ftr" sz="quarter" idx="11"/>
          </p:nvPr>
        </p:nvSpPr>
        <p:spPr>
          <a:ln/>
        </p:spPr>
        <p:txBody>
          <a:bodyPr/>
          <a:lstStyle>
            <a:lvl1pPr>
              <a:defRPr/>
            </a:lvl1pPr>
          </a:lstStyle>
          <a:p>
            <a:pPr>
              <a:defRPr/>
            </a:pPr>
            <a:endParaRPr lang="en-US"/>
          </a:p>
        </p:txBody>
      </p:sp>
      <p:sp>
        <p:nvSpPr>
          <p:cNvPr id="7" name="Rectangle 5"/>
          <p:cNvSpPr>
            <a:spLocks noGrp="1" noChangeArrowheads="1"/>
          </p:cNvSpPr>
          <p:nvPr>
            <p:ph type="sldNum" sz="quarter" idx="12"/>
          </p:nvPr>
        </p:nvSpPr>
        <p:spPr>
          <a:ln/>
        </p:spPr>
        <p:txBody>
          <a:bodyPr/>
          <a:lstStyle>
            <a:lvl1pPr>
              <a:defRPr/>
            </a:lvl1pPr>
          </a:lstStyle>
          <a:p>
            <a:pPr>
              <a:defRPr/>
            </a:pPr>
            <a:fld id="{6D2EFD91-695F-4DC1-AC6E-8BF62A760B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381000"/>
            <a:ext cx="7543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dt" sz="half" idx="2"/>
          </p:nvPr>
        </p:nvSpPr>
        <p:spPr bwMode="auto">
          <a:xfrm>
            <a:off x="16002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1" hangingPunct="1">
              <a:spcBef>
                <a:spcPct val="50000"/>
              </a:spcBef>
              <a:defRPr sz="1400" b="1">
                <a:latin typeface="Arial" charset="0"/>
                <a:ea typeface="ＭＳ Ｐゴシック" pitchFamily="-32" charset="-128"/>
              </a:defRPr>
            </a:lvl1pPr>
          </a:lstStyle>
          <a:p>
            <a:pPr>
              <a:defRPr/>
            </a:pPr>
            <a:endParaRPr lang="en-US"/>
          </a:p>
        </p:txBody>
      </p:sp>
      <p:sp>
        <p:nvSpPr>
          <p:cNvPr id="3076" name="Rectangle 4"/>
          <p:cNvSpPr>
            <a:spLocks noGrp="1" noChangeArrowheads="1"/>
          </p:cNvSpPr>
          <p:nvPr>
            <p:ph type="ftr" sz="quarter" idx="3"/>
          </p:nvPr>
        </p:nvSpPr>
        <p:spPr bwMode="auto">
          <a:xfrm>
            <a:off x="3429000" y="6248400"/>
            <a:ext cx="3352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eaLnBrk="1" hangingPunct="1">
              <a:spcBef>
                <a:spcPct val="50000"/>
              </a:spcBef>
              <a:defRPr sz="1400" b="1">
                <a:latin typeface="Arial" charset="0"/>
                <a:ea typeface="ＭＳ Ｐゴシック" pitchFamily="-32" charset="-128"/>
              </a:defRPr>
            </a:lvl1pPr>
          </a:lstStyle>
          <a:p>
            <a:pPr>
              <a:defRPr/>
            </a:pPr>
            <a:endParaRPr lang="en-US"/>
          </a:p>
        </p:txBody>
      </p:sp>
      <p:sp>
        <p:nvSpPr>
          <p:cNvPr id="3077" name="Rectangle 5"/>
          <p:cNvSpPr>
            <a:spLocks noGrp="1" noChangeArrowheads="1"/>
          </p:cNvSpPr>
          <p:nvPr>
            <p:ph type="sldNum" sz="quarter" idx="4"/>
          </p:nvPr>
        </p:nvSpPr>
        <p:spPr bwMode="auto">
          <a:xfrm>
            <a:off x="6934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spcBef>
                <a:spcPct val="50000"/>
              </a:spcBef>
              <a:defRPr sz="1400" b="1">
                <a:latin typeface="Arial" charset="0"/>
                <a:ea typeface="ＭＳ Ｐゴシック" pitchFamily="-32" charset="-128"/>
              </a:defRPr>
            </a:lvl1pPr>
          </a:lstStyle>
          <a:p>
            <a:pPr>
              <a:defRPr/>
            </a:pPr>
            <a:fld id="{DA3612A7-6A00-413F-AE3C-86CD4DFE71B2}" type="slidenum">
              <a:rPr lang="en-US"/>
              <a:pPr>
                <a:defRPr/>
              </a:pPr>
              <a:t>‹#›</a:t>
            </a:fld>
            <a:endParaRPr lang="en-US"/>
          </a:p>
        </p:txBody>
      </p:sp>
      <p:sp>
        <p:nvSpPr>
          <p:cNvPr id="1030" name="Rectangle 6"/>
          <p:cNvSpPr>
            <a:spLocks noGrp="1" noChangeArrowheads="1"/>
          </p:cNvSpPr>
          <p:nvPr>
            <p:ph type="body" idx="1"/>
          </p:nvPr>
        </p:nvSpPr>
        <p:spPr bwMode="auto">
          <a:xfrm>
            <a:off x="1600200" y="1905000"/>
            <a:ext cx="7239000" cy="4191000"/>
          </a:xfrm>
          <a:prstGeom prst="rect">
            <a:avLst/>
          </a:prstGeom>
          <a:no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20"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rtl="0" eaLnBrk="0" fontAlgn="base" hangingPunct="0">
        <a:lnSpc>
          <a:spcPct val="90000"/>
        </a:lnSpc>
        <a:spcBef>
          <a:spcPct val="20000"/>
        </a:spcBef>
        <a:spcAft>
          <a:spcPct val="0"/>
        </a:spcAft>
        <a:defRPr sz="4400">
          <a:solidFill>
            <a:schemeClr val="tx2"/>
          </a:solidFill>
          <a:latin typeface="+mj-lt"/>
          <a:ea typeface="+mj-ea"/>
          <a:cs typeface="+mj-cs"/>
        </a:defRPr>
      </a:lvl1pPr>
      <a:lvl2pPr algn="l" rtl="0" eaLnBrk="0" fontAlgn="base" hangingPunct="0">
        <a:lnSpc>
          <a:spcPct val="90000"/>
        </a:lnSpc>
        <a:spcBef>
          <a:spcPct val="20000"/>
        </a:spcBef>
        <a:spcAft>
          <a:spcPct val="0"/>
        </a:spcAft>
        <a:defRPr sz="4400">
          <a:solidFill>
            <a:schemeClr val="tx2"/>
          </a:solidFill>
          <a:latin typeface="Arial" charset="0"/>
        </a:defRPr>
      </a:lvl2pPr>
      <a:lvl3pPr algn="l" rtl="0" eaLnBrk="0" fontAlgn="base" hangingPunct="0">
        <a:lnSpc>
          <a:spcPct val="90000"/>
        </a:lnSpc>
        <a:spcBef>
          <a:spcPct val="20000"/>
        </a:spcBef>
        <a:spcAft>
          <a:spcPct val="0"/>
        </a:spcAft>
        <a:defRPr sz="4400">
          <a:solidFill>
            <a:schemeClr val="tx2"/>
          </a:solidFill>
          <a:latin typeface="Arial" charset="0"/>
        </a:defRPr>
      </a:lvl3pPr>
      <a:lvl4pPr algn="l" rtl="0" eaLnBrk="0" fontAlgn="base" hangingPunct="0">
        <a:lnSpc>
          <a:spcPct val="90000"/>
        </a:lnSpc>
        <a:spcBef>
          <a:spcPct val="20000"/>
        </a:spcBef>
        <a:spcAft>
          <a:spcPct val="0"/>
        </a:spcAft>
        <a:defRPr sz="4400">
          <a:solidFill>
            <a:schemeClr val="tx2"/>
          </a:solidFill>
          <a:latin typeface="Arial" charset="0"/>
        </a:defRPr>
      </a:lvl4pPr>
      <a:lvl5pPr algn="l" rtl="0" eaLnBrk="0" fontAlgn="base" hangingPunct="0">
        <a:lnSpc>
          <a:spcPct val="90000"/>
        </a:lnSpc>
        <a:spcBef>
          <a:spcPct val="20000"/>
        </a:spcBef>
        <a:spcAft>
          <a:spcPct val="0"/>
        </a:spcAft>
        <a:defRPr sz="4400">
          <a:solidFill>
            <a:schemeClr val="tx2"/>
          </a:solidFill>
          <a:latin typeface="Arial" charset="0"/>
        </a:defRPr>
      </a:lvl5pPr>
      <a:lvl6pPr marL="457200" algn="l" rtl="0" fontAlgn="base">
        <a:lnSpc>
          <a:spcPct val="90000"/>
        </a:lnSpc>
        <a:spcBef>
          <a:spcPct val="20000"/>
        </a:spcBef>
        <a:spcAft>
          <a:spcPct val="0"/>
        </a:spcAft>
        <a:defRPr sz="4400">
          <a:solidFill>
            <a:schemeClr val="tx2"/>
          </a:solidFill>
          <a:latin typeface="Arial" charset="0"/>
        </a:defRPr>
      </a:lvl6pPr>
      <a:lvl7pPr marL="914400" algn="l" rtl="0" fontAlgn="base">
        <a:lnSpc>
          <a:spcPct val="90000"/>
        </a:lnSpc>
        <a:spcBef>
          <a:spcPct val="20000"/>
        </a:spcBef>
        <a:spcAft>
          <a:spcPct val="0"/>
        </a:spcAft>
        <a:defRPr sz="4400">
          <a:solidFill>
            <a:schemeClr val="tx2"/>
          </a:solidFill>
          <a:latin typeface="Arial" charset="0"/>
        </a:defRPr>
      </a:lvl7pPr>
      <a:lvl8pPr marL="1371600" algn="l" rtl="0" fontAlgn="base">
        <a:lnSpc>
          <a:spcPct val="90000"/>
        </a:lnSpc>
        <a:spcBef>
          <a:spcPct val="20000"/>
        </a:spcBef>
        <a:spcAft>
          <a:spcPct val="0"/>
        </a:spcAft>
        <a:defRPr sz="4400">
          <a:solidFill>
            <a:schemeClr val="tx2"/>
          </a:solidFill>
          <a:latin typeface="Arial" charset="0"/>
        </a:defRPr>
      </a:lvl8pPr>
      <a:lvl9pPr marL="1828800" algn="l" rtl="0" fontAlgn="base">
        <a:lnSpc>
          <a:spcPct val="90000"/>
        </a:lnSpc>
        <a:spcBef>
          <a:spcPct val="20000"/>
        </a:spcBef>
        <a:spcAft>
          <a:spcPct val="0"/>
        </a:spcAft>
        <a:defRPr sz="4400">
          <a:solidFill>
            <a:schemeClr val="tx2"/>
          </a:solidFill>
          <a:latin typeface="Arial" charset="0"/>
        </a:defRPr>
      </a:lvl9pPr>
    </p:titleStyle>
    <p:bodyStyle>
      <a:lvl1pPr marL="342900" indent="-342900" algn="l" rtl="0" eaLnBrk="0" fontAlgn="base" hangingPunct="0">
        <a:lnSpc>
          <a:spcPct val="90000"/>
        </a:lnSpc>
        <a:spcBef>
          <a:spcPct val="20000"/>
        </a:spcBef>
        <a:spcAft>
          <a:spcPct val="0"/>
        </a:spcAft>
        <a:buClr>
          <a:schemeClr val="tx1"/>
        </a:buClr>
        <a:buSzPct val="70000"/>
        <a:buFont typeface="Wingdings" pitchFamily="2" charset="2"/>
        <a:buChar char="l"/>
        <a:defRPr sz="3200">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lnSpc>
          <a:spcPct val="90000"/>
        </a:lnSpc>
        <a:spcBef>
          <a:spcPct val="20000"/>
        </a:spcBef>
        <a:spcAft>
          <a:spcPct val="0"/>
        </a:spcAft>
        <a:buClr>
          <a:schemeClr val="tx1"/>
        </a:buClr>
        <a:buSzPct val="70000"/>
        <a:buFont typeface="Wingdings" pitchFamily="2" charset="2"/>
        <a:buChar char="l"/>
        <a:defRPr sz="2400">
          <a:solidFill>
            <a:schemeClr val="tx1"/>
          </a:solidFill>
          <a:latin typeface="+mn-lt"/>
        </a:defRPr>
      </a:lvl3pPr>
      <a:lvl4pPr marL="1600200" indent="-228600" algn="l" rtl="0" eaLnBrk="0" fontAlgn="base" hangingPunct="0">
        <a:lnSpc>
          <a:spcPct val="90000"/>
        </a:lnSpc>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lnSpc>
          <a:spcPct val="90000"/>
        </a:lnSpc>
        <a:spcBef>
          <a:spcPct val="20000"/>
        </a:spcBef>
        <a:spcAft>
          <a:spcPct val="0"/>
        </a:spcAft>
        <a:buClr>
          <a:schemeClr val="tx1"/>
        </a:buClr>
        <a:buSzPct val="70000"/>
        <a:buFont typeface="Wingdings" pitchFamily="2" charset="2"/>
        <a:buChar char="l"/>
        <a:defRPr sz="2000">
          <a:solidFill>
            <a:schemeClr val="tx1"/>
          </a:solidFill>
          <a:latin typeface="+mn-lt"/>
        </a:defRPr>
      </a:lvl5pPr>
      <a:lvl6pPr marL="2514600" indent="-228600" algn="l" rtl="0" fontAlgn="base">
        <a:lnSpc>
          <a:spcPct val="90000"/>
        </a:lnSpc>
        <a:spcBef>
          <a:spcPct val="20000"/>
        </a:spcBef>
        <a:spcAft>
          <a:spcPct val="0"/>
        </a:spcAft>
        <a:buClr>
          <a:schemeClr val="tx1"/>
        </a:buClr>
        <a:buSzPct val="70000"/>
        <a:buFont typeface="Wingdings" pitchFamily="-32" charset="2"/>
        <a:buChar char="l"/>
        <a:defRPr sz="2000">
          <a:solidFill>
            <a:schemeClr val="tx1"/>
          </a:solidFill>
          <a:latin typeface="+mn-lt"/>
        </a:defRPr>
      </a:lvl6pPr>
      <a:lvl7pPr marL="2971800" indent="-228600" algn="l" rtl="0" fontAlgn="base">
        <a:lnSpc>
          <a:spcPct val="90000"/>
        </a:lnSpc>
        <a:spcBef>
          <a:spcPct val="20000"/>
        </a:spcBef>
        <a:spcAft>
          <a:spcPct val="0"/>
        </a:spcAft>
        <a:buClr>
          <a:schemeClr val="tx1"/>
        </a:buClr>
        <a:buSzPct val="70000"/>
        <a:buFont typeface="Wingdings" pitchFamily="-32" charset="2"/>
        <a:buChar char="l"/>
        <a:defRPr sz="2000">
          <a:solidFill>
            <a:schemeClr val="tx1"/>
          </a:solidFill>
          <a:latin typeface="+mn-lt"/>
        </a:defRPr>
      </a:lvl7pPr>
      <a:lvl8pPr marL="3429000" indent="-228600" algn="l" rtl="0" fontAlgn="base">
        <a:lnSpc>
          <a:spcPct val="90000"/>
        </a:lnSpc>
        <a:spcBef>
          <a:spcPct val="20000"/>
        </a:spcBef>
        <a:spcAft>
          <a:spcPct val="0"/>
        </a:spcAft>
        <a:buClr>
          <a:schemeClr val="tx1"/>
        </a:buClr>
        <a:buSzPct val="70000"/>
        <a:buFont typeface="Wingdings" pitchFamily="-32" charset="2"/>
        <a:buChar char="l"/>
        <a:defRPr sz="2000">
          <a:solidFill>
            <a:schemeClr val="tx1"/>
          </a:solidFill>
          <a:latin typeface="+mn-lt"/>
        </a:defRPr>
      </a:lvl8pPr>
      <a:lvl9pPr marL="3886200" indent="-228600" algn="l" rtl="0" fontAlgn="base">
        <a:lnSpc>
          <a:spcPct val="90000"/>
        </a:lnSpc>
        <a:spcBef>
          <a:spcPct val="20000"/>
        </a:spcBef>
        <a:spcAft>
          <a:spcPct val="0"/>
        </a:spcAft>
        <a:buClr>
          <a:schemeClr val="tx1"/>
        </a:buClr>
        <a:buSzPct val="70000"/>
        <a:buFont typeface="Wingdings" pitchFamily="-3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charset="0"/>
                <a:ea typeface="ＭＳ Ｐゴシック" pitchFamily="-32" charset="-128"/>
              </a:defRPr>
            </a:lvl1pPr>
          </a:lstStyle>
          <a:p>
            <a:pPr>
              <a:defRPr/>
            </a:pPr>
            <a:fld id="{DFD65292-97FA-4ECE-A517-093EE376F01E}" type="datetimeFigureOut">
              <a:rPr lang="en-US"/>
              <a:pPr>
                <a:defRPr/>
              </a:pPr>
              <a:t>12/12/2012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ea typeface="ＭＳ Ｐゴシック" pitchFamily="-32"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charset="0"/>
                <a:ea typeface="ＭＳ Ｐゴシック" pitchFamily="-32" charset="-128"/>
              </a:defRPr>
            </a:lvl1pPr>
          </a:lstStyle>
          <a:p>
            <a:pPr>
              <a:defRPr/>
            </a:pPr>
            <a:fld id="{669B2AEF-0388-49EC-93BE-6712DBBBB5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charset="0"/>
                <a:ea typeface="ＭＳ Ｐゴシック" pitchFamily="-32" charset="-128"/>
              </a:defRPr>
            </a:lvl1pPr>
          </a:lstStyle>
          <a:p>
            <a:pPr>
              <a:defRPr/>
            </a:pPr>
            <a:fld id="{2C3A4B7E-9E8B-42AB-92D2-6935CEE2432F}" type="datetimeFigureOut">
              <a:rPr lang="en-US"/>
              <a:pPr>
                <a:defRPr/>
              </a:pPr>
              <a:t>12/12/2012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ea typeface="ＭＳ Ｐゴシック" pitchFamily="-32"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charset="0"/>
                <a:ea typeface="ＭＳ Ｐゴシック" pitchFamily="-32" charset="-128"/>
              </a:defRPr>
            </a:lvl1pPr>
          </a:lstStyle>
          <a:p>
            <a:pPr>
              <a:defRPr/>
            </a:pPr>
            <a:fld id="{BFB0D00C-F96E-495E-8027-F723A54DC3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wida.u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smtClean="0"/>
              <a:t>English Language Learners</a:t>
            </a:r>
          </a:p>
        </p:txBody>
      </p:sp>
      <p:sp>
        <p:nvSpPr>
          <p:cNvPr id="5123" name="Rectangle 3"/>
          <p:cNvSpPr>
            <a:spLocks noGrp="1" noChangeArrowheads="1"/>
          </p:cNvSpPr>
          <p:nvPr>
            <p:ph type="subTitle" idx="1"/>
          </p:nvPr>
        </p:nvSpPr>
        <p:spPr>
          <a:ln w="12700"/>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r>
              <a:rPr lang="en-US" smtClean="0"/>
              <a:t>A Quick Review of Alexander City Schools ESL Program &amp; Procedures</a:t>
            </a:r>
          </a:p>
          <a:p>
            <a:pPr eaLnBrk="1" hangingPunct="1">
              <a:buFont typeface="Wingdings" pitchFamily="2" charset="2"/>
              <a:buNone/>
            </a:pPr>
            <a:endParaRPr lang="en-US" smtClean="0"/>
          </a:p>
          <a:p>
            <a:pPr eaLnBrk="1" hangingPunct="1">
              <a:buFont typeface="Wingdings" pitchFamily="2" charset="2"/>
              <a:buNone/>
            </a:pPr>
            <a:r>
              <a:rPr lang="en-US" sz="1200" smtClean="0"/>
              <a:t>By Alice J. Owens, NBCT</a:t>
            </a:r>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ELL Committee Duties</a:t>
            </a:r>
          </a:p>
        </p:txBody>
      </p:sp>
      <p:graphicFrame>
        <p:nvGraphicFramePr>
          <p:cNvPr id="4" name="Content Placeholder 3"/>
          <p:cNvGraphicFramePr>
            <a:graphicFrameLocks noGrp="1"/>
          </p:cNvGraphicFramePr>
          <p:nvPr>
            <p:ph idx="1"/>
          </p:nvPr>
        </p:nvGraphicFramePr>
        <p:xfrm>
          <a:off x="1600200" y="1905000"/>
          <a:ext cx="7239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pPr eaLnBrk="1" hangingPunct="1">
              <a:defRPr/>
            </a:pPr>
            <a:r>
              <a:rPr lang="en-US" sz="4800" dirty="0" smtClean="0">
                <a:solidFill>
                  <a:schemeClr val="tx1"/>
                </a:solidFill>
              </a:rPr>
              <a:t>What is WIDA?</a:t>
            </a:r>
            <a:endParaRPr lang="en-US" sz="4800" dirty="0">
              <a:solidFill>
                <a:schemeClr val="tx1"/>
              </a:solidFill>
            </a:endParaRPr>
          </a:p>
        </p:txBody>
      </p:sp>
      <p:sp>
        <p:nvSpPr>
          <p:cNvPr id="3" name="Content Placeholder 2"/>
          <p:cNvSpPr>
            <a:spLocks noGrp="1"/>
          </p:cNvSpPr>
          <p:nvPr>
            <p:ph sz="quarter" idx="1"/>
          </p:nvPr>
        </p:nvSpPr>
        <p:spPr>
          <a:xfrm>
            <a:off x="685800" y="1981200"/>
            <a:ext cx="8229600" cy="4525963"/>
          </a:xfrm>
        </p:spPr>
        <p:txBody>
          <a:bodyPr>
            <a:normAutofit fontScale="70000" lnSpcReduction="20000"/>
          </a:bodyPr>
          <a:lstStyle/>
          <a:p>
            <a:pPr eaLnBrk="1" hangingPunct="1">
              <a:buFont typeface="Wingdings" pitchFamily="-32" charset="2"/>
              <a:buNone/>
              <a:defRPr/>
            </a:pPr>
            <a:r>
              <a:rPr lang="en-US" sz="5200" dirty="0" smtClean="0"/>
              <a:t>   </a:t>
            </a:r>
            <a:r>
              <a:rPr lang="en-US" sz="6300" dirty="0" smtClean="0"/>
              <a:t>A consortium of states dedicated to the design and implementation of high standards and equitable educational opportunities for English Language Learners.</a:t>
            </a:r>
            <a:endParaRPr lang="en-US" sz="5200" dirty="0" smtClean="0"/>
          </a:p>
          <a:p>
            <a:pPr eaLnBrk="1" hangingPunct="1">
              <a:buFont typeface="Wingdings" pitchFamily="-32" charset="2"/>
              <a:buNone/>
              <a:defRPr/>
            </a:pPr>
            <a:endParaRPr lang="en-US" sz="1600" dirty="0" smtClean="0"/>
          </a:p>
          <a:p>
            <a:pPr eaLnBrk="1" hangingPunct="1">
              <a:buFont typeface="Wingdings" pitchFamily="-32" charset="2"/>
              <a:buNone/>
              <a:defRPr/>
            </a:pPr>
            <a:endParaRPr lang="en-US" sz="1600" dirty="0" smtClean="0"/>
          </a:p>
          <a:p>
            <a:pPr eaLnBrk="1" hangingPunct="1">
              <a:buFont typeface="Wingdings" pitchFamily="-32" charset="2"/>
              <a:buNone/>
              <a:defRPr/>
            </a:pPr>
            <a:endParaRPr lang="en-US" sz="1600" dirty="0" smtClean="0"/>
          </a:p>
          <a:p>
            <a:pPr eaLnBrk="1" hangingPunct="1">
              <a:buFont typeface="Wingdings" pitchFamily="-32" charset="2"/>
              <a:buNone/>
              <a:defRPr/>
            </a:pPr>
            <a:endParaRPr lang="en-US" sz="1600" dirty="0" smtClean="0"/>
          </a:p>
          <a:p>
            <a:pPr eaLnBrk="1" hangingPunct="1">
              <a:buFont typeface="Wingdings" pitchFamily="-32" charset="2"/>
              <a:buNone/>
              <a:defRPr/>
            </a:pPr>
            <a:endParaRPr lang="en-US" sz="1600" u="sng" dirty="0" smtClean="0"/>
          </a:p>
          <a:p>
            <a:pPr eaLnBrk="1" hangingPunct="1">
              <a:buFont typeface="Wingdings" pitchFamily="-32" charset="2"/>
              <a:buNone/>
              <a:defRPr/>
            </a:pPr>
            <a:r>
              <a:rPr lang="en-US" sz="1600" u="sng" dirty="0" smtClean="0"/>
              <a:t>WIDA Consortium Home Page</a:t>
            </a:r>
            <a:r>
              <a:rPr lang="en-US" sz="1600" dirty="0" smtClean="0"/>
              <a:t>. 2007. WIDA Consortium. 10 Aug. 2009. &lt;</a:t>
            </a:r>
            <a:r>
              <a:rPr lang="en-US" sz="1600" u="sng" dirty="0" smtClean="0">
                <a:hlinkClick r:id="rId3"/>
              </a:rPr>
              <a:t>www.wida.us</a:t>
            </a:r>
            <a:r>
              <a:rPr lang="en-US" sz="1600" dirty="0" smtClean="0"/>
              <a:t>&gt;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pPr eaLnBrk="1" hangingPunct="1">
              <a:defRPr/>
            </a:pPr>
            <a:r>
              <a:rPr lang="en-US" dirty="0" smtClean="0">
                <a:solidFill>
                  <a:schemeClr val="tx1"/>
                </a:solidFill>
              </a:rPr>
              <a:t/>
            </a:r>
            <a:br>
              <a:rPr lang="en-US" dirty="0" smtClean="0">
                <a:solidFill>
                  <a:schemeClr val="tx1"/>
                </a:solidFill>
              </a:rPr>
            </a:br>
            <a:r>
              <a:rPr lang="en-US" dirty="0" smtClean="0">
                <a:solidFill>
                  <a:schemeClr val="tx1"/>
                </a:solidFill>
              </a:rPr>
              <a:t>What Are WIDA Standards?</a:t>
            </a:r>
            <a:br>
              <a:rPr lang="en-US" dirty="0" smtClean="0">
                <a:solidFill>
                  <a:schemeClr val="tx1"/>
                </a:solidFill>
              </a:rPr>
            </a:br>
            <a:endParaRPr lang="en-US" dirty="0">
              <a:solidFill>
                <a:schemeClr val="tx1"/>
              </a:solidFill>
            </a:endParaRPr>
          </a:p>
        </p:txBody>
      </p:sp>
      <p:sp>
        <p:nvSpPr>
          <p:cNvPr id="3" name="Content Placeholder 2"/>
          <p:cNvSpPr>
            <a:spLocks noGrp="1"/>
          </p:cNvSpPr>
          <p:nvPr>
            <p:ph sz="quarter" idx="1"/>
          </p:nvPr>
        </p:nvSpPr>
        <p:spPr>
          <a:xfrm>
            <a:off x="1524000" y="1828800"/>
            <a:ext cx="7162800" cy="4648200"/>
          </a:xfrm>
        </p:spPr>
        <p:txBody>
          <a:bodyPr>
            <a:normAutofit fontScale="85000" lnSpcReduction="10000"/>
          </a:bodyPr>
          <a:lstStyle/>
          <a:p>
            <a:pPr eaLnBrk="1" hangingPunct="1">
              <a:buFont typeface="Wingdings" pitchFamily="-32" charset="2"/>
              <a:buNone/>
              <a:defRPr/>
            </a:pPr>
            <a:r>
              <a:rPr lang="en-US" sz="4300" dirty="0" smtClean="0"/>
              <a:t>   The WIDA ELP standards facilitate the design of language development objectives that </a:t>
            </a:r>
            <a:r>
              <a:rPr lang="en-US" sz="4300" u="sng" dirty="0" smtClean="0"/>
              <a:t>support</a:t>
            </a:r>
            <a:r>
              <a:rPr lang="en-US" sz="4300" dirty="0" smtClean="0"/>
              <a:t>,</a:t>
            </a:r>
            <a:r>
              <a:rPr lang="en-US" sz="4300" u="sng" dirty="0" smtClean="0"/>
              <a:t> guide</a:t>
            </a:r>
            <a:r>
              <a:rPr lang="en-US" sz="4300" dirty="0" smtClean="0"/>
              <a:t> and </a:t>
            </a:r>
            <a:r>
              <a:rPr lang="en-US" sz="4300" u="sng" dirty="0" smtClean="0"/>
              <a:t>develop</a:t>
            </a:r>
            <a:r>
              <a:rPr lang="en-US" sz="4300" dirty="0" smtClean="0"/>
              <a:t> content knowledge and skills at the appropriate level of English proficiency. </a:t>
            </a:r>
          </a:p>
          <a:p>
            <a:pPr eaLnBrk="1" hangingPunct="1">
              <a:buFont typeface="Wingdings" pitchFamily="-32" charset="2"/>
              <a:buNone/>
              <a:defRPr/>
            </a:pPr>
            <a:endParaRPr lang="en-US" sz="1200" dirty="0" smtClean="0"/>
          </a:p>
          <a:p>
            <a:pPr eaLnBrk="1" hangingPunct="1">
              <a:buFont typeface="Wingdings" pitchFamily="-32" charset="2"/>
              <a:buNone/>
              <a:defRPr/>
            </a:pPr>
            <a:endParaRPr lang="en-US" sz="1200" dirty="0" smtClean="0"/>
          </a:p>
          <a:p>
            <a:pPr eaLnBrk="1" hangingPunct="1">
              <a:buFont typeface="Wingdings" pitchFamily="-32" charset="2"/>
              <a:buNone/>
              <a:defRPr/>
            </a:pPr>
            <a:endParaRPr lang="en-US" sz="1200" dirty="0" smtClean="0"/>
          </a:p>
          <a:p>
            <a:pPr eaLnBrk="1" hangingPunct="1">
              <a:buFont typeface="Wingdings" pitchFamily="-32" charset="2"/>
              <a:buNone/>
              <a:defRPr/>
            </a:pPr>
            <a:endParaRPr lang="en-US" sz="1200" dirty="0" smtClean="0"/>
          </a:p>
          <a:p>
            <a:pPr eaLnBrk="1" hangingPunct="1">
              <a:buFont typeface="Wingdings" pitchFamily="-32" charset="2"/>
              <a:buNone/>
              <a:defRPr/>
            </a:pPr>
            <a:endParaRPr lang="en-US" sz="1200" dirty="0" smtClean="0"/>
          </a:p>
          <a:p>
            <a:pPr eaLnBrk="1" hangingPunct="1">
              <a:buFont typeface="Wingdings" pitchFamily="-32" charset="2"/>
              <a:buNone/>
              <a:defRPr/>
            </a:pPr>
            <a:endParaRPr lang="en-US" sz="1200" dirty="0" smtClean="0"/>
          </a:p>
          <a:p>
            <a:pPr eaLnBrk="1" hangingPunct="1">
              <a:buFont typeface="Wingdings" pitchFamily="-32" charset="2"/>
              <a:buNone/>
              <a:defRPr/>
            </a:pPr>
            <a:endParaRPr lang="en-US" sz="1200" dirty="0" smtClean="0"/>
          </a:p>
          <a:p>
            <a:pPr eaLnBrk="1" hangingPunct="1">
              <a:buFont typeface="Wingdings" pitchFamily="-32" charset="2"/>
              <a:buNone/>
              <a:defRPr/>
            </a:pPr>
            <a:r>
              <a:rPr lang="en-US" sz="1200" dirty="0" smtClean="0"/>
              <a:t>“English as a Second Language Curriculum and Instruction.”</a:t>
            </a:r>
            <a:r>
              <a:rPr lang="en-US" sz="1200" u="sng" dirty="0" smtClean="0"/>
              <a:t>English Language Learners (EL) Policy and Procedures Manual</a:t>
            </a:r>
            <a:r>
              <a:rPr lang="en-US" sz="1200" dirty="0" smtClean="0"/>
              <a:t>; Federal Programs Section Division of Instructional Services of AL Department of Education, 2008 </a:t>
            </a:r>
            <a:r>
              <a:rPr lang="en-US" sz="1200" dirty="0" err="1" smtClean="0"/>
              <a:t>ed</a:t>
            </a:r>
            <a:r>
              <a:rPr lang="en-US" sz="1200" dirty="0" smtClean="0"/>
              <a:t>, p.25</a:t>
            </a:r>
            <a:endParaRPr lang="en-US" dirty="0" smtClean="0"/>
          </a:p>
          <a:p>
            <a:pPr eaLnBrk="1" hangingPunct="1">
              <a:buFont typeface="Wingdings" pitchFamily="-32" charset="2"/>
              <a:buNone/>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7"/>
          <p:cNvGrpSpPr>
            <a:grpSpLocks/>
          </p:cNvGrpSpPr>
          <p:nvPr/>
        </p:nvGrpSpPr>
        <p:grpSpPr bwMode="auto">
          <a:xfrm>
            <a:off x="-228600" y="-762000"/>
            <a:ext cx="9448800" cy="9448800"/>
            <a:chOff x="-228600" y="609600"/>
            <a:chExt cx="9448800" cy="9448800"/>
          </a:xfrm>
        </p:grpSpPr>
        <p:pic>
          <p:nvPicPr>
            <p:cNvPr id="17412" name="Picture 2" descr="C:\Documents and Settings\tcherry\Local Settings\Temporary Internet Files\Content.IE5\BXGY4GRT\MCj04403790000[1].png"/>
            <p:cNvPicPr>
              <a:picLocks noChangeAspect="1" noChangeArrowheads="1"/>
            </p:cNvPicPr>
            <p:nvPr/>
          </p:nvPicPr>
          <p:blipFill>
            <a:blip r:embed="rId3"/>
            <a:srcRect/>
            <a:stretch>
              <a:fillRect/>
            </a:stretch>
          </p:blipFill>
          <p:spPr bwMode="auto">
            <a:xfrm>
              <a:off x="-228600" y="609600"/>
              <a:ext cx="9448800" cy="9448800"/>
            </a:xfrm>
            <a:prstGeom prst="rect">
              <a:avLst/>
            </a:prstGeom>
            <a:noFill/>
            <a:ln w="9525">
              <a:noFill/>
              <a:miter lim="800000"/>
              <a:headEnd/>
              <a:tailEnd/>
            </a:ln>
          </p:spPr>
        </p:pic>
        <p:sp>
          <p:nvSpPr>
            <p:cNvPr id="17413" name="TextBox 4"/>
            <p:cNvSpPr txBox="1">
              <a:spLocks noChangeArrowheads="1"/>
            </p:cNvSpPr>
            <p:nvPr/>
          </p:nvSpPr>
          <p:spPr bwMode="auto">
            <a:xfrm>
              <a:off x="2057400" y="4572000"/>
              <a:ext cx="2667000" cy="1815882"/>
            </a:xfrm>
            <a:prstGeom prst="rect">
              <a:avLst/>
            </a:prstGeom>
            <a:noFill/>
            <a:ln w="9525">
              <a:noFill/>
              <a:miter lim="800000"/>
              <a:headEnd/>
              <a:tailEnd/>
            </a:ln>
          </p:spPr>
          <p:txBody>
            <a:bodyPr>
              <a:spAutoFit/>
            </a:bodyPr>
            <a:lstStyle/>
            <a:p>
              <a:pPr algn="ctr" eaLnBrk="0" hangingPunct="0"/>
              <a:r>
                <a:rPr lang="en-US" sz="2800"/>
                <a:t>Alabama Courses of Study (Content)</a:t>
              </a:r>
            </a:p>
          </p:txBody>
        </p:sp>
        <p:sp>
          <p:nvSpPr>
            <p:cNvPr id="17414" name="TextBox 6"/>
            <p:cNvSpPr txBox="1">
              <a:spLocks noChangeArrowheads="1"/>
            </p:cNvSpPr>
            <p:nvPr/>
          </p:nvSpPr>
          <p:spPr bwMode="auto">
            <a:xfrm>
              <a:off x="5105400" y="3998893"/>
              <a:ext cx="2667000" cy="1384995"/>
            </a:xfrm>
            <a:prstGeom prst="rect">
              <a:avLst/>
            </a:prstGeom>
            <a:noFill/>
            <a:ln w="9525">
              <a:noFill/>
              <a:miter lim="800000"/>
              <a:headEnd/>
              <a:tailEnd/>
            </a:ln>
          </p:spPr>
          <p:txBody>
            <a:bodyPr>
              <a:spAutoFit/>
            </a:bodyPr>
            <a:lstStyle/>
            <a:p>
              <a:pPr algn="ctr" eaLnBrk="0" hangingPunct="0"/>
              <a:r>
                <a:rPr lang="en-US" sz="2800"/>
                <a:t>WIDA ELP Standards</a:t>
              </a:r>
            </a:p>
            <a:p>
              <a:pPr algn="ctr" eaLnBrk="0" hangingPunct="0"/>
              <a:r>
                <a:rPr lang="en-US" sz="2800"/>
                <a:t>(Language)</a:t>
              </a:r>
            </a:p>
          </p:txBody>
        </p:sp>
      </p:grpSp>
      <p:sp>
        <p:nvSpPr>
          <p:cNvPr id="17411" name="TextBox 5"/>
          <p:cNvSpPr txBox="1">
            <a:spLocks noChangeArrowheads="1"/>
          </p:cNvSpPr>
          <p:nvPr/>
        </p:nvSpPr>
        <p:spPr bwMode="auto">
          <a:xfrm>
            <a:off x="838200" y="228600"/>
            <a:ext cx="7620000" cy="830263"/>
          </a:xfrm>
          <a:prstGeom prst="rect">
            <a:avLst/>
          </a:prstGeom>
          <a:noFill/>
          <a:ln w="9525">
            <a:noFill/>
            <a:miter lim="800000"/>
            <a:headEnd/>
            <a:tailEnd/>
          </a:ln>
        </p:spPr>
        <p:txBody>
          <a:bodyPr>
            <a:spAutoFit/>
          </a:bodyPr>
          <a:lstStyle/>
          <a:p>
            <a:pPr algn="ctr" eaLnBrk="0" hangingPunct="0"/>
            <a:r>
              <a:rPr lang="en-US" sz="4800" b="1">
                <a:solidFill>
                  <a:srgbClr val="FF0000"/>
                </a:solidFill>
                <a:latin typeface="Arial Black" pitchFamily="34" charset="0"/>
              </a:rPr>
              <a:t>Collaborate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447800"/>
            <a:ext cx="8839200" cy="4678204"/>
          </a:xfrm>
          <a:prstGeom prst="rect">
            <a:avLst/>
          </a:prstGeom>
          <a:noFill/>
        </p:spPr>
        <p:txBody>
          <a:bodyPr>
            <a:spAutoFit/>
          </a:bodyPr>
          <a:lstStyle/>
          <a:p>
            <a:pPr eaLnBrk="0" hangingPunct="0">
              <a:defRPr/>
            </a:pPr>
            <a:r>
              <a:rPr lang="en-US" sz="3200" dirty="0">
                <a:ea typeface="ＭＳ Ｐゴシック" pitchFamily="-32" charset="-128"/>
              </a:rPr>
              <a:t>Each ELP </a:t>
            </a:r>
            <a:r>
              <a:rPr lang="en-US" sz="2800" dirty="0">
                <a:ea typeface="ＭＳ Ｐゴシック" pitchFamily="-32" charset="-128"/>
              </a:rPr>
              <a:t>standard addresses a specific context for language acquisition. The five </a:t>
            </a:r>
            <a:r>
              <a:rPr lang="en-US" sz="2800" dirty="0" smtClean="0">
                <a:ea typeface="ＭＳ Ｐゴシック" pitchFamily="-32" charset="-128"/>
              </a:rPr>
              <a:t>academic language standards </a:t>
            </a:r>
            <a:r>
              <a:rPr lang="en-US" sz="2800" dirty="0">
                <a:ea typeface="ＭＳ Ｐゴシック" pitchFamily="-32" charset="-128"/>
              </a:rPr>
              <a:t>are</a:t>
            </a:r>
            <a:r>
              <a:rPr lang="en-US" sz="2800" dirty="0" smtClean="0">
                <a:ea typeface="ＭＳ Ｐゴシック" pitchFamily="-32" charset="-128"/>
              </a:rPr>
              <a:t>:</a:t>
            </a:r>
            <a:endParaRPr lang="en-US" sz="2800" dirty="0">
              <a:ea typeface="ＭＳ Ｐゴシック" pitchFamily="-32" charset="-128"/>
            </a:endParaRPr>
          </a:p>
          <a:p>
            <a:pPr eaLnBrk="0" hangingPunct="0">
              <a:lnSpc>
                <a:spcPct val="150000"/>
              </a:lnSpc>
              <a:defRPr/>
            </a:pPr>
            <a:r>
              <a:rPr lang="en-US" sz="2800" dirty="0">
                <a:solidFill>
                  <a:srgbClr val="FF0000"/>
                </a:solidFill>
                <a:ea typeface="ＭＳ Ｐゴシック" pitchFamily="-32" charset="-128"/>
              </a:rPr>
              <a:t>STANDARD 1: </a:t>
            </a:r>
            <a:r>
              <a:rPr lang="en-US" dirty="0">
                <a:solidFill>
                  <a:srgbClr val="FF0000"/>
                </a:solidFill>
                <a:ea typeface="ＭＳ Ｐゴシック" pitchFamily="-32" charset="-128"/>
              </a:rPr>
              <a:t>	</a:t>
            </a:r>
            <a:r>
              <a:rPr lang="en-US" sz="2800" dirty="0">
                <a:solidFill>
                  <a:srgbClr val="FF0000"/>
                </a:solidFill>
                <a:ea typeface="ＭＳ Ｐゴシック" pitchFamily="-32" charset="-128"/>
              </a:rPr>
              <a:t>Social and Instructional Language</a:t>
            </a:r>
          </a:p>
          <a:p>
            <a:pPr eaLnBrk="0" hangingPunct="0">
              <a:lnSpc>
                <a:spcPct val="150000"/>
              </a:lnSpc>
              <a:defRPr/>
            </a:pPr>
            <a:r>
              <a:rPr lang="en-US" sz="2800" dirty="0">
                <a:solidFill>
                  <a:srgbClr val="00B0F0"/>
                </a:solidFill>
                <a:ea typeface="ＭＳ Ｐゴシック" pitchFamily="-32" charset="-128"/>
              </a:rPr>
              <a:t>STANDARD 2: 	</a:t>
            </a:r>
            <a:r>
              <a:rPr lang="en-US" sz="2800" dirty="0" smtClean="0">
                <a:solidFill>
                  <a:srgbClr val="00B0F0"/>
                </a:solidFill>
                <a:ea typeface="ＭＳ Ｐゴシック" pitchFamily="-32" charset="-128"/>
              </a:rPr>
              <a:t>Language of Language </a:t>
            </a:r>
            <a:r>
              <a:rPr lang="en-US" sz="2800" dirty="0">
                <a:solidFill>
                  <a:srgbClr val="00B0F0"/>
                </a:solidFill>
                <a:ea typeface="ＭＳ Ｐゴシック" pitchFamily="-32" charset="-128"/>
              </a:rPr>
              <a:t>Arts</a:t>
            </a:r>
          </a:p>
          <a:p>
            <a:pPr eaLnBrk="0" hangingPunct="0">
              <a:lnSpc>
                <a:spcPct val="150000"/>
              </a:lnSpc>
              <a:defRPr/>
            </a:pPr>
            <a:r>
              <a:rPr lang="en-US" sz="2800" dirty="0">
                <a:solidFill>
                  <a:srgbClr val="7030A0"/>
                </a:solidFill>
                <a:ea typeface="ＭＳ Ｐゴシック" pitchFamily="-32" charset="-128"/>
              </a:rPr>
              <a:t>STANDARD 3: 	</a:t>
            </a:r>
            <a:r>
              <a:rPr lang="en-US" sz="2800" dirty="0" smtClean="0">
                <a:solidFill>
                  <a:srgbClr val="7030A0"/>
                </a:solidFill>
                <a:ea typeface="ＭＳ Ｐゴシック" pitchFamily="-32" charset="-128"/>
              </a:rPr>
              <a:t>Language of Mathematics</a:t>
            </a:r>
            <a:endParaRPr lang="en-US" sz="2800" dirty="0">
              <a:solidFill>
                <a:srgbClr val="7030A0"/>
              </a:solidFill>
              <a:ea typeface="ＭＳ Ｐゴシック" pitchFamily="-32" charset="-128"/>
            </a:endParaRPr>
          </a:p>
          <a:p>
            <a:pPr eaLnBrk="0" hangingPunct="0">
              <a:lnSpc>
                <a:spcPct val="150000"/>
              </a:lnSpc>
              <a:defRPr/>
            </a:pPr>
            <a:r>
              <a:rPr lang="en-US" sz="2800" dirty="0">
                <a:solidFill>
                  <a:srgbClr val="00B050"/>
                </a:solidFill>
                <a:ea typeface="ＭＳ Ｐゴシック" pitchFamily="-32" charset="-128"/>
              </a:rPr>
              <a:t>STANDARD 4:	</a:t>
            </a:r>
            <a:r>
              <a:rPr lang="en-US" sz="2800" dirty="0" smtClean="0">
                <a:solidFill>
                  <a:srgbClr val="00B050"/>
                </a:solidFill>
                <a:ea typeface="ＭＳ Ｐゴシック" pitchFamily="-32" charset="-128"/>
              </a:rPr>
              <a:t>Language of Science</a:t>
            </a:r>
            <a:endParaRPr lang="en-US" sz="2800" dirty="0">
              <a:solidFill>
                <a:srgbClr val="00B050"/>
              </a:solidFill>
              <a:ea typeface="ＭＳ Ｐゴシック" pitchFamily="-32" charset="-128"/>
            </a:endParaRPr>
          </a:p>
          <a:p>
            <a:pPr eaLnBrk="0" hangingPunct="0">
              <a:lnSpc>
                <a:spcPct val="150000"/>
              </a:lnSpc>
              <a:defRPr/>
            </a:pPr>
            <a:r>
              <a:rPr lang="en-US" sz="2800" dirty="0">
                <a:solidFill>
                  <a:schemeClr val="accent6">
                    <a:lumMod val="50000"/>
                  </a:schemeClr>
                </a:solidFill>
                <a:ea typeface="ＭＳ Ｐゴシック" pitchFamily="-32" charset="-128"/>
              </a:rPr>
              <a:t>STANDARD 5:	</a:t>
            </a:r>
            <a:r>
              <a:rPr lang="en-US" sz="2800" dirty="0" smtClean="0">
                <a:solidFill>
                  <a:schemeClr val="accent6">
                    <a:lumMod val="50000"/>
                  </a:schemeClr>
                </a:solidFill>
                <a:ea typeface="ＭＳ Ｐゴシック" pitchFamily="-32" charset="-128"/>
              </a:rPr>
              <a:t>Language of Social </a:t>
            </a:r>
            <a:r>
              <a:rPr lang="en-US" sz="2800" dirty="0">
                <a:solidFill>
                  <a:schemeClr val="accent6">
                    <a:lumMod val="50000"/>
                  </a:schemeClr>
                </a:solidFill>
                <a:ea typeface="ＭＳ Ｐゴシック" pitchFamily="-32" charset="-128"/>
              </a:rPr>
              <a:t>Studies</a:t>
            </a:r>
          </a:p>
        </p:txBody>
      </p:sp>
      <p:sp>
        <p:nvSpPr>
          <p:cNvPr id="18435" name="Title 1"/>
          <p:cNvSpPr>
            <a:spLocks noGrp="1"/>
          </p:cNvSpPr>
          <p:nvPr>
            <p:ph type="title"/>
          </p:nvPr>
        </p:nvSpPr>
        <p:spPr>
          <a:xfrm>
            <a:off x="609600" y="-152400"/>
            <a:ext cx="8229600" cy="1143000"/>
          </a:xfrm>
        </p:spPr>
        <p:txBody>
          <a:bodyPr/>
          <a:lstStyle/>
          <a:p>
            <a:pPr algn="ctr" eaLnBrk="1" hangingPunct="1"/>
            <a:r>
              <a:rPr lang="en-US" dirty="0" smtClean="0">
                <a:solidFill>
                  <a:srgbClr val="FF0000"/>
                </a:solidFill>
              </a:rPr>
              <a:t>WIDA ELP Standards</a:t>
            </a: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Final Points</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endParaRPr lang="en-US" smtClean="0"/>
          </a:p>
          <a:p>
            <a:pPr eaLnBrk="1" hangingPunct="1"/>
            <a:r>
              <a:rPr lang="en-US" smtClean="0"/>
              <a:t>We are a team!</a:t>
            </a:r>
          </a:p>
          <a:p>
            <a:pPr eaLnBrk="1" hangingPunct="1"/>
            <a:r>
              <a:rPr lang="en-US" smtClean="0"/>
              <a:t>We are all ESL teachers and responsible for helping make the content comprehensible for every child.</a:t>
            </a:r>
          </a:p>
          <a:p>
            <a:pPr eaLnBrk="1" hangingPunct="1"/>
            <a:r>
              <a:rPr lang="en-US" smtClean="0"/>
              <a:t>Be aware of upcoming opportunities for ESL training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Basic Facts To Be Discussed</a:t>
            </a:r>
          </a:p>
        </p:txBody>
      </p:sp>
      <p:sp>
        <p:nvSpPr>
          <p:cNvPr id="6147" name="Rectangle 3"/>
          <p:cNvSpPr>
            <a:spLocks noGrp="1" noChangeArrowheads="1"/>
          </p:cNvSpPr>
          <p:nvPr>
            <p:ph type="body" idx="1"/>
          </p:nvPr>
        </p:nvSpPr>
        <p:spPr/>
        <p:txBody>
          <a:bodyPr/>
          <a:lstStyle/>
          <a:p>
            <a:pPr eaLnBrk="1" hangingPunct="1">
              <a:lnSpc>
                <a:spcPct val="80000"/>
              </a:lnSpc>
            </a:pPr>
            <a:r>
              <a:rPr lang="en-US" sz="2800" smtClean="0"/>
              <a:t>Our Program Policies, Plans, &amp; Purpose</a:t>
            </a:r>
          </a:p>
          <a:p>
            <a:pPr eaLnBrk="1" hangingPunct="1">
              <a:lnSpc>
                <a:spcPct val="80000"/>
              </a:lnSpc>
            </a:pPr>
            <a:r>
              <a:rPr lang="en-US" sz="2800" smtClean="0"/>
              <a:t>ESL Terminology</a:t>
            </a:r>
          </a:p>
          <a:p>
            <a:pPr eaLnBrk="1" hangingPunct="1">
              <a:lnSpc>
                <a:spcPct val="80000"/>
              </a:lnSpc>
            </a:pPr>
            <a:r>
              <a:rPr lang="en-US" sz="2800" smtClean="0"/>
              <a:t>Intake Procedures</a:t>
            </a:r>
          </a:p>
          <a:p>
            <a:pPr eaLnBrk="1" hangingPunct="1">
              <a:lnSpc>
                <a:spcPct val="80000"/>
              </a:lnSpc>
            </a:pPr>
            <a:r>
              <a:rPr lang="en-US" sz="2800" smtClean="0"/>
              <a:t>Testing</a:t>
            </a:r>
          </a:p>
          <a:p>
            <a:pPr eaLnBrk="1" hangingPunct="1">
              <a:lnSpc>
                <a:spcPct val="80000"/>
              </a:lnSpc>
            </a:pPr>
            <a:r>
              <a:rPr lang="en-US" sz="2800" smtClean="0"/>
              <a:t>Parent Notifications </a:t>
            </a:r>
          </a:p>
          <a:p>
            <a:pPr eaLnBrk="1" hangingPunct="1">
              <a:lnSpc>
                <a:spcPct val="80000"/>
              </a:lnSpc>
            </a:pPr>
            <a:r>
              <a:rPr lang="en-US" sz="2800" smtClean="0"/>
              <a:t>Exit Requirements </a:t>
            </a:r>
          </a:p>
          <a:p>
            <a:pPr eaLnBrk="1" hangingPunct="1">
              <a:lnSpc>
                <a:spcPct val="80000"/>
              </a:lnSpc>
            </a:pPr>
            <a:r>
              <a:rPr lang="en-US" sz="2800" smtClean="0"/>
              <a:t>Monitoring FLEPs</a:t>
            </a:r>
          </a:p>
          <a:p>
            <a:pPr eaLnBrk="1" hangingPunct="1">
              <a:lnSpc>
                <a:spcPct val="80000"/>
              </a:lnSpc>
            </a:pPr>
            <a:r>
              <a:rPr lang="en-US" sz="2800" smtClean="0"/>
              <a:t>Flow Chart</a:t>
            </a:r>
          </a:p>
          <a:p>
            <a:pPr eaLnBrk="1" hangingPunct="1">
              <a:lnSpc>
                <a:spcPct val="80000"/>
              </a:lnSpc>
            </a:pPr>
            <a:r>
              <a:rPr lang="en-US" sz="2800" smtClean="0"/>
              <a:t>EL Committee Responsibilities</a:t>
            </a:r>
          </a:p>
          <a:p>
            <a:pPr eaLnBrk="1" hangingPunct="1">
              <a:lnSpc>
                <a:spcPct val="80000"/>
              </a:lnSpc>
            </a:pPr>
            <a:r>
              <a:rPr lang="en-US" sz="2800" smtClean="0"/>
              <a:t>WIDA Standards </a:t>
            </a:r>
          </a:p>
          <a:p>
            <a:pPr eaLnBrk="1" hangingPunct="1">
              <a:lnSpc>
                <a:spcPct val="80000"/>
              </a:lnSpc>
            </a:pPr>
            <a:endParaRPr lang="en-US" sz="2800" smtClean="0"/>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00200" y="1905000"/>
          <a:ext cx="7239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1" name="Title 4"/>
          <p:cNvSpPr>
            <a:spLocks noGrp="1"/>
          </p:cNvSpPr>
          <p:nvPr>
            <p:ph type="title"/>
          </p:nvPr>
        </p:nvSpPr>
        <p:spPr/>
        <p:txBody>
          <a:bodyPr/>
          <a:lstStyle/>
          <a:p>
            <a:pPr eaLnBrk="1" hangingPunct="1"/>
            <a:r>
              <a:rPr lang="en-US" smtClean="0"/>
              <a:t>Our Policy-Plan-Purpose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ESL Terminology	</a:t>
            </a:r>
          </a:p>
        </p:txBody>
      </p:sp>
      <p:sp>
        <p:nvSpPr>
          <p:cNvPr id="8195" name="Content Placeholder 6"/>
          <p:cNvSpPr>
            <a:spLocks noGrp="1"/>
          </p:cNvSpPr>
          <p:nvPr>
            <p:ph idx="1"/>
          </p:nvPr>
        </p:nvSpPr>
        <p:spPr/>
        <p:txBody>
          <a:bodyPr/>
          <a:lstStyle/>
          <a:p>
            <a:pPr eaLnBrk="1" hangingPunct="1">
              <a:buFont typeface="Wingdings" pitchFamily="2" charset="2"/>
              <a:buNone/>
            </a:pPr>
            <a:r>
              <a:rPr lang="en-US" smtClean="0"/>
              <a:t>ESL: English as a Second Language</a:t>
            </a:r>
          </a:p>
          <a:p>
            <a:pPr eaLnBrk="1" hangingPunct="1">
              <a:buFont typeface="Wingdings" pitchFamily="2" charset="2"/>
              <a:buNone/>
            </a:pPr>
            <a:r>
              <a:rPr lang="en-US" smtClean="0"/>
              <a:t>ENL: English as a New Language</a:t>
            </a:r>
          </a:p>
          <a:p>
            <a:pPr eaLnBrk="1" hangingPunct="1">
              <a:buFont typeface="Wingdings" pitchFamily="2" charset="2"/>
              <a:buNone/>
            </a:pPr>
            <a:r>
              <a:rPr lang="en-US" smtClean="0"/>
              <a:t>EL: English Learner</a:t>
            </a:r>
          </a:p>
          <a:p>
            <a:pPr eaLnBrk="1" hangingPunct="1">
              <a:buFont typeface="Wingdings" pitchFamily="2" charset="2"/>
              <a:buNone/>
            </a:pPr>
            <a:r>
              <a:rPr lang="en-US" smtClean="0"/>
              <a:t>LEP: Limited English Proficient</a:t>
            </a:r>
          </a:p>
          <a:p>
            <a:pPr eaLnBrk="1" hangingPunct="1">
              <a:buFont typeface="Wingdings" pitchFamily="2" charset="2"/>
              <a:buNone/>
            </a:pPr>
            <a:r>
              <a:rPr lang="en-US" smtClean="0"/>
              <a:t>FLEP: Former Limited English Proficient</a:t>
            </a:r>
          </a:p>
          <a:p>
            <a:pPr eaLnBrk="1" hangingPunct="1">
              <a:buFont typeface="Wingdings" pitchFamily="2" charset="2"/>
              <a:buNone/>
            </a:pPr>
            <a:r>
              <a:rPr lang="en-US" smtClean="0"/>
              <a:t>NOM PHLOTE: none-English background but are fluent in English and do not require ESL services.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s-ES" smtClean="0">
                <a:solidFill>
                  <a:srgbClr val="FF0000"/>
                </a:solidFill>
              </a:rPr>
              <a:t>What’s required?</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s-ES" dirty="0" err="1" smtClean="0"/>
              <a:t>Lau</a:t>
            </a:r>
            <a:r>
              <a:rPr lang="es-ES" dirty="0" smtClean="0"/>
              <a:t> v. </a:t>
            </a:r>
            <a:r>
              <a:rPr lang="es-ES" dirty="0" err="1" smtClean="0"/>
              <a:t>Nichols</a:t>
            </a:r>
            <a:endParaRPr lang="es-ES" dirty="0" smtClean="0"/>
          </a:p>
          <a:p>
            <a:pPr lvl="1" eaLnBrk="1" fontAlgn="auto" hangingPunct="1">
              <a:spcAft>
                <a:spcPts val="0"/>
              </a:spcAft>
              <a:buFont typeface="Arial" pitchFamily="34" charset="0"/>
              <a:buChar char="–"/>
              <a:defRPr/>
            </a:pPr>
            <a:r>
              <a:rPr lang="es-ES" dirty="0" err="1" smtClean="0"/>
              <a:t>Must</a:t>
            </a:r>
            <a:r>
              <a:rPr lang="es-ES" dirty="0" smtClean="0"/>
              <a:t> </a:t>
            </a:r>
            <a:r>
              <a:rPr lang="es-ES" dirty="0" err="1" smtClean="0"/>
              <a:t>consider</a:t>
            </a:r>
            <a:r>
              <a:rPr lang="es-ES" dirty="0" smtClean="0"/>
              <a:t> </a:t>
            </a:r>
            <a:r>
              <a:rPr lang="es-ES" dirty="0" err="1" smtClean="0"/>
              <a:t>students</a:t>
            </a:r>
            <a:r>
              <a:rPr lang="es-ES" dirty="0" smtClean="0"/>
              <a:t> </a:t>
            </a:r>
            <a:r>
              <a:rPr lang="es-ES" dirty="0" err="1" smtClean="0"/>
              <a:t>linguistic</a:t>
            </a:r>
            <a:r>
              <a:rPr lang="es-ES" dirty="0" smtClean="0"/>
              <a:t> </a:t>
            </a:r>
            <a:r>
              <a:rPr lang="es-ES" dirty="0" err="1" smtClean="0"/>
              <a:t>needs</a:t>
            </a:r>
            <a:r>
              <a:rPr lang="es-ES" dirty="0" smtClean="0"/>
              <a:t>.</a:t>
            </a:r>
          </a:p>
          <a:p>
            <a:pPr lvl="1" eaLnBrk="1" fontAlgn="auto" hangingPunct="1">
              <a:spcAft>
                <a:spcPts val="0"/>
              </a:spcAft>
              <a:buFontTx/>
              <a:buNone/>
              <a:defRPr/>
            </a:pPr>
            <a:endParaRPr lang="es-ES" dirty="0" smtClean="0"/>
          </a:p>
          <a:p>
            <a:pPr eaLnBrk="1" fontAlgn="auto" hangingPunct="1">
              <a:spcAft>
                <a:spcPts val="0"/>
              </a:spcAft>
              <a:buFont typeface="Arial" pitchFamily="34" charset="0"/>
              <a:buChar char="•"/>
              <a:defRPr/>
            </a:pPr>
            <a:r>
              <a:rPr lang="es-ES" dirty="0" err="1" smtClean="0"/>
              <a:t>Castenada</a:t>
            </a:r>
            <a:r>
              <a:rPr lang="es-ES" dirty="0" smtClean="0"/>
              <a:t> v </a:t>
            </a:r>
            <a:r>
              <a:rPr lang="es-ES" dirty="0" err="1" smtClean="0"/>
              <a:t>Pickard</a:t>
            </a:r>
            <a:endParaRPr lang="es-ES" dirty="0" smtClean="0"/>
          </a:p>
          <a:p>
            <a:pPr lvl="1" eaLnBrk="1" fontAlgn="auto" hangingPunct="1">
              <a:spcAft>
                <a:spcPts val="0"/>
              </a:spcAft>
              <a:buFont typeface="Arial" pitchFamily="34" charset="0"/>
              <a:buChar char="–"/>
              <a:defRPr/>
            </a:pPr>
            <a:r>
              <a:rPr lang="es-ES" dirty="0" err="1" smtClean="0"/>
              <a:t>Selected</a:t>
            </a:r>
            <a:r>
              <a:rPr lang="es-ES" dirty="0" smtClean="0"/>
              <a:t> </a:t>
            </a:r>
            <a:r>
              <a:rPr lang="es-ES" dirty="0" err="1" smtClean="0"/>
              <a:t>program</a:t>
            </a:r>
            <a:r>
              <a:rPr lang="es-ES" dirty="0" smtClean="0"/>
              <a:t> </a:t>
            </a:r>
            <a:r>
              <a:rPr lang="es-ES" dirty="0" err="1" smtClean="0"/>
              <a:t>must</a:t>
            </a:r>
            <a:r>
              <a:rPr lang="es-ES" dirty="0" smtClean="0"/>
              <a:t> </a:t>
            </a:r>
            <a:r>
              <a:rPr lang="es-ES" dirty="0" err="1" smtClean="0"/>
              <a:t>be</a:t>
            </a:r>
            <a:r>
              <a:rPr lang="es-ES" dirty="0" smtClean="0"/>
              <a:t> </a:t>
            </a:r>
            <a:r>
              <a:rPr lang="es-ES" dirty="0" err="1" smtClean="0"/>
              <a:t>research</a:t>
            </a:r>
            <a:r>
              <a:rPr lang="es-ES" dirty="0" smtClean="0"/>
              <a:t>-</a:t>
            </a:r>
            <a:r>
              <a:rPr lang="es-ES" dirty="0" err="1" smtClean="0"/>
              <a:t>based</a:t>
            </a:r>
            <a:r>
              <a:rPr lang="es-ES" dirty="0" smtClean="0"/>
              <a:t> and </a:t>
            </a:r>
            <a:r>
              <a:rPr lang="es-ES" dirty="0" err="1" smtClean="0"/>
              <a:t>regularly</a:t>
            </a:r>
            <a:r>
              <a:rPr lang="es-ES" dirty="0" smtClean="0"/>
              <a:t> </a:t>
            </a:r>
            <a:r>
              <a:rPr lang="es-ES" dirty="0" err="1" smtClean="0"/>
              <a:t>evaluated</a:t>
            </a:r>
            <a:r>
              <a:rPr lang="es-ES" dirty="0" smtClean="0"/>
              <a:t> and </a:t>
            </a:r>
            <a:r>
              <a:rPr lang="es-ES" dirty="0" err="1" smtClean="0"/>
              <a:t>adjusted</a:t>
            </a:r>
            <a:r>
              <a:rPr lang="es-ES" dirty="0" smtClean="0"/>
              <a:t>.</a:t>
            </a:r>
          </a:p>
          <a:p>
            <a:pPr lvl="1" eaLnBrk="1" fontAlgn="auto" hangingPunct="1">
              <a:spcAft>
                <a:spcPts val="0"/>
              </a:spcAft>
              <a:buFont typeface="Arial" pitchFamily="34" charset="0"/>
              <a:buChar char="–"/>
              <a:defRPr/>
            </a:pPr>
            <a:endParaRPr lang="es-ES" dirty="0" smtClean="0"/>
          </a:p>
          <a:p>
            <a:pPr eaLnBrk="1" fontAlgn="auto" hangingPunct="1">
              <a:spcAft>
                <a:spcPts val="0"/>
              </a:spcAft>
              <a:buFont typeface="Arial" pitchFamily="34" charset="0"/>
              <a:buChar char="•"/>
              <a:defRPr/>
            </a:pPr>
            <a:r>
              <a:rPr lang="es-ES" dirty="0" smtClean="0"/>
              <a:t>No </a:t>
            </a:r>
            <a:r>
              <a:rPr lang="es-ES" dirty="0" err="1" smtClean="0"/>
              <a:t>Child</a:t>
            </a:r>
            <a:r>
              <a:rPr lang="es-ES" dirty="0" smtClean="0"/>
              <a:t> </a:t>
            </a:r>
            <a:r>
              <a:rPr lang="es-ES" dirty="0" err="1" smtClean="0"/>
              <a:t>Left</a:t>
            </a:r>
            <a:r>
              <a:rPr lang="es-ES" dirty="0" smtClean="0"/>
              <a:t> </a:t>
            </a:r>
            <a:r>
              <a:rPr lang="es-ES" dirty="0" err="1" smtClean="0"/>
              <a:t>Behind</a:t>
            </a:r>
            <a:endParaRPr lang="es-ES" dirty="0" smtClean="0"/>
          </a:p>
          <a:p>
            <a:pPr lvl="1" eaLnBrk="1" fontAlgn="auto" hangingPunct="1">
              <a:spcAft>
                <a:spcPts val="0"/>
              </a:spcAft>
              <a:buFont typeface="Arial" pitchFamily="34" charset="0"/>
              <a:buChar char="–"/>
              <a:defRPr/>
            </a:pPr>
            <a:r>
              <a:rPr lang="es-ES" dirty="0" err="1" smtClean="0"/>
              <a:t>Equal</a:t>
            </a:r>
            <a:r>
              <a:rPr lang="es-ES" dirty="0" smtClean="0"/>
              <a:t> </a:t>
            </a:r>
            <a:r>
              <a:rPr lang="es-ES" dirty="0" err="1" smtClean="0"/>
              <a:t>access</a:t>
            </a:r>
            <a:r>
              <a:rPr lang="es-ES" dirty="0" smtClean="0"/>
              <a:t> </a:t>
            </a:r>
            <a:r>
              <a:rPr lang="es-ES" dirty="0" err="1" smtClean="0"/>
              <a:t>to</a:t>
            </a:r>
            <a:r>
              <a:rPr lang="es-ES" dirty="0" smtClean="0"/>
              <a:t> complete </a:t>
            </a:r>
            <a:r>
              <a:rPr lang="es-ES" dirty="0" err="1" smtClean="0"/>
              <a:t>educational</a:t>
            </a:r>
            <a:r>
              <a:rPr lang="es-ES" dirty="0" smtClean="0"/>
              <a:t> </a:t>
            </a:r>
            <a:r>
              <a:rPr lang="es-ES" dirty="0" err="1" smtClean="0"/>
              <a:t>program</a:t>
            </a:r>
            <a:r>
              <a:rPr lang="es-ES" dirty="0" smtClean="0"/>
              <a:t>.</a:t>
            </a:r>
          </a:p>
          <a:p>
            <a:pPr lvl="1" eaLnBrk="1" fontAlgn="auto" hangingPunct="1">
              <a:spcAft>
                <a:spcPts val="0"/>
              </a:spcAft>
              <a:buFont typeface="Arial" pitchFamily="34" charset="0"/>
              <a:buChar char="–"/>
              <a:defRPr/>
            </a:pPr>
            <a:r>
              <a:rPr lang="es-ES" dirty="0" smtClean="0"/>
              <a:t>Regular and </a:t>
            </a:r>
            <a:r>
              <a:rPr lang="es-ES" dirty="0" err="1" smtClean="0"/>
              <a:t>special</a:t>
            </a:r>
            <a:r>
              <a:rPr lang="es-ES" dirty="0" smtClean="0"/>
              <a:t> </a:t>
            </a:r>
            <a:r>
              <a:rPr lang="es-ES" dirty="0" err="1" smtClean="0"/>
              <a:t>education</a:t>
            </a:r>
            <a:r>
              <a:rPr lang="es-ES" dirty="0" smtClean="0"/>
              <a:t> as </a:t>
            </a:r>
            <a:r>
              <a:rPr lang="es-ES" dirty="0" err="1" smtClean="0"/>
              <a:t>appropriate</a:t>
            </a:r>
            <a:r>
              <a:rPr lang="es-ES" dirty="0" smtClean="0"/>
              <a:t>.</a:t>
            </a:r>
          </a:p>
          <a:p>
            <a:pPr lvl="1" eaLnBrk="1" fontAlgn="auto" hangingPunct="1">
              <a:spcAft>
                <a:spcPts val="0"/>
              </a:spcAft>
              <a:buFont typeface="Arial" pitchFamily="34" charset="0"/>
              <a:buChar char="–"/>
              <a:defRPr/>
            </a:pPr>
            <a:r>
              <a:rPr lang="es-ES" dirty="0" smtClean="0"/>
              <a:t>Curricular and extracurricular </a:t>
            </a:r>
            <a:r>
              <a:rPr lang="es-ES" dirty="0" err="1" smtClean="0"/>
              <a:t>opportunities</a:t>
            </a:r>
            <a:r>
              <a:rPr lang="es-E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Parental Notification</a:t>
            </a:r>
          </a:p>
        </p:txBody>
      </p:sp>
      <p:graphicFrame>
        <p:nvGraphicFramePr>
          <p:cNvPr id="6" name="Content Placeholder 5"/>
          <p:cNvGraphicFramePr>
            <a:graphicFrameLocks noGrp="1"/>
          </p:cNvGraphicFramePr>
          <p:nvPr>
            <p:ph idx="1"/>
          </p:nvPr>
        </p:nvGraphicFramePr>
        <p:xfrm>
          <a:off x="1600200" y="1905000"/>
          <a:ext cx="7239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Flow Chart</a:t>
            </a:r>
          </a:p>
        </p:txBody>
      </p:sp>
      <p:graphicFrame>
        <p:nvGraphicFramePr>
          <p:cNvPr id="4" name="Content Placeholder 3"/>
          <p:cNvGraphicFramePr>
            <a:graphicFrameLocks noGrp="1"/>
          </p:cNvGraphicFramePr>
          <p:nvPr>
            <p:ph idx="1"/>
          </p:nvPr>
        </p:nvGraphicFramePr>
        <p:xfrm>
          <a:off x="1600200" y="1905000"/>
          <a:ext cx="7239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Flow Chart Continued….</a:t>
            </a:r>
          </a:p>
        </p:txBody>
      </p:sp>
      <p:graphicFrame>
        <p:nvGraphicFramePr>
          <p:cNvPr id="6" name="Content Placeholder 5"/>
          <p:cNvGraphicFramePr>
            <a:graphicFrameLocks noGrp="1"/>
          </p:cNvGraphicFramePr>
          <p:nvPr>
            <p:ph idx="1"/>
          </p:nvPr>
        </p:nvGraphicFramePr>
        <p:xfrm>
          <a:off x="1600200" y="1905000"/>
          <a:ext cx="7239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Exit Requirements</a:t>
            </a:r>
          </a:p>
        </p:txBody>
      </p:sp>
      <p:graphicFrame>
        <p:nvGraphicFramePr>
          <p:cNvPr id="4" name="Content Placeholder 3"/>
          <p:cNvGraphicFramePr>
            <a:graphicFrameLocks noGrp="1"/>
          </p:cNvGraphicFramePr>
          <p:nvPr>
            <p:ph idx="1"/>
          </p:nvPr>
        </p:nvGraphicFramePr>
        <p:xfrm>
          <a:off x="1600200" y="1905000"/>
          <a:ext cx="7239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Writing Table">
  <a:themeElements>
    <a:clrScheme name="Writing Table 1">
      <a:dk1>
        <a:srgbClr val="000000"/>
      </a:dk1>
      <a:lt1>
        <a:srgbClr val="DDB29F"/>
      </a:lt1>
      <a:dk2>
        <a:srgbClr val="996600"/>
      </a:dk2>
      <a:lt2>
        <a:srgbClr val="786950"/>
      </a:lt2>
      <a:accent1>
        <a:srgbClr val="727DE0"/>
      </a:accent1>
      <a:accent2>
        <a:srgbClr val="D54F41"/>
      </a:accent2>
      <a:accent3>
        <a:srgbClr val="EBD5CD"/>
      </a:accent3>
      <a:accent4>
        <a:srgbClr val="000000"/>
      </a:accent4>
      <a:accent5>
        <a:srgbClr val="BCBFED"/>
      </a:accent5>
      <a:accent6>
        <a:srgbClr val="C1473A"/>
      </a:accent6>
      <a:hlink>
        <a:srgbClr val="003300"/>
      </a:hlink>
      <a:folHlink>
        <a:srgbClr val="339933"/>
      </a:folHlink>
    </a:clrScheme>
    <a:fontScheme name="Writing Tab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lnDef>
  </a:objectDefaults>
  <a:extraClrSchemeLst>
    <a:extraClrScheme>
      <a:clrScheme name="Writing Table 1">
        <a:dk1>
          <a:srgbClr val="000000"/>
        </a:dk1>
        <a:lt1>
          <a:srgbClr val="DDB29F"/>
        </a:lt1>
        <a:dk2>
          <a:srgbClr val="996600"/>
        </a:dk2>
        <a:lt2>
          <a:srgbClr val="786950"/>
        </a:lt2>
        <a:accent1>
          <a:srgbClr val="727DE0"/>
        </a:accent1>
        <a:accent2>
          <a:srgbClr val="D54F41"/>
        </a:accent2>
        <a:accent3>
          <a:srgbClr val="EBD5CD"/>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2004:Templates:Presentations:Designs:Writing Table</Template>
  <TotalTime>890</TotalTime>
  <Words>1535</Words>
  <Application>Microsoft Office PowerPoint</Application>
  <PresentationFormat>On-screen Show (4:3)</PresentationFormat>
  <Paragraphs>153</Paragraphs>
  <Slides>15</Slides>
  <Notes>14</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Writing Table</vt:lpstr>
      <vt:lpstr>1_Custom Design</vt:lpstr>
      <vt:lpstr>Custom Design</vt:lpstr>
      <vt:lpstr>English Language Learners</vt:lpstr>
      <vt:lpstr>Basic Facts To Be Discussed</vt:lpstr>
      <vt:lpstr>Our Policy-Plan-Purpose</vt:lpstr>
      <vt:lpstr>ESL Terminology </vt:lpstr>
      <vt:lpstr>What’s required?</vt:lpstr>
      <vt:lpstr>Parental Notification</vt:lpstr>
      <vt:lpstr>Flow Chart</vt:lpstr>
      <vt:lpstr>Flow Chart Continued….</vt:lpstr>
      <vt:lpstr>Exit Requirements</vt:lpstr>
      <vt:lpstr>ELL Committee Duties</vt:lpstr>
      <vt:lpstr>What is WIDA?</vt:lpstr>
      <vt:lpstr> What Are WIDA Standards? </vt:lpstr>
      <vt:lpstr>PowerPoint Presentation</vt:lpstr>
      <vt:lpstr>WIDA ELP Standards</vt:lpstr>
      <vt:lpstr>Final Points</vt:lpstr>
    </vt:vector>
  </TitlesOfParts>
  <Company>Nathaniel Stephens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Learners</dc:title>
  <dc:creator>Nathaniel Stephens</dc:creator>
  <cp:lastModifiedBy>user</cp:lastModifiedBy>
  <cp:revision>96</cp:revision>
  <dcterms:created xsi:type="dcterms:W3CDTF">2009-12-01T01:33:33Z</dcterms:created>
  <dcterms:modified xsi:type="dcterms:W3CDTF">2012-12-12T14:28:02Z</dcterms:modified>
</cp:coreProperties>
</file>